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80" r:id="rId2"/>
  </p:sldIdLst>
  <p:sldSz cx="24384000" cy="11785600"/>
  <p:notesSz cx="6858000" cy="9144000"/>
  <p:defaultTextStyle>
    <a:defPPr>
      <a:defRPr lang="en-US"/>
    </a:defPPr>
    <a:lvl1pPr marL="0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1pPr>
    <a:lvl2pPr marL="1033102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2pPr>
    <a:lvl3pPr marL="2066205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3pPr>
    <a:lvl4pPr marL="3099306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4pPr>
    <a:lvl5pPr marL="4132408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5pPr>
    <a:lvl6pPr marL="5165508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6pPr>
    <a:lvl7pPr marL="6198612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7pPr>
    <a:lvl8pPr marL="7231714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8pPr>
    <a:lvl9pPr marL="8264814" algn="l" defTabSz="2066205" rtl="0" eaLnBrk="1" latinLnBrk="0" hangingPunct="1">
      <a:defRPr sz="407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3" userDrawn="1">
          <p15:clr>
            <a:srgbClr val="A4A3A4"/>
          </p15:clr>
        </p15:guide>
        <p15:guide id="2" pos="7373" userDrawn="1">
          <p15:clr>
            <a:srgbClr val="A4A3A4"/>
          </p15:clr>
        </p15:guide>
        <p15:guide id="3" orient="horz" pos="3713" userDrawn="1">
          <p15:clr>
            <a:srgbClr val="A4A3A4"/>
          </p15:clr>
        </p15:guide>
        <p15:guide id="4" pos="7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C6B09"/>
    <a:srgbClr val="AF0051"/>
    <a:srgbClr val="BBAC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2AA861-4DB9-4728-B946-F0FD30BD39DF}" v="25" dt="2022-10-07T12:09:27.7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80"/>
    <p:restoredTop sz="94358"/>
  </p:normalViewPr>
  <p:slideViewPr>
    <p:cSldViewPr>
      <p:cViewPr varScale="1">
        <p:scale>
          <a:sx n="69" d="100"/>
          <a:sy n="69" d="100"/>
        </p:scale>
        <p:origin x="158" y="82"/>
      </p:cViewPr>
      <p:guideLst>
        <p:guide orient="horz" pos="3563"/>
        <p:guide pos="7373"/>
        <p:guide orient="horz" pos="3713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7208-5898-4140-B5CC-96AA8B03CF3A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17475" y="685800"/>
            <a:ext cx="7092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27C6A-BCB6-8140-B6F9-7F78ABDB1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1pPr>
    <a:lvl2pPr marL="642604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2pPr>
    <a:lvl3pPr marL="1285209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3pPr>
    <a:lvl4pPr marL="1927813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4pPr>
    <a:lvl5pPr marL="2570417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5pPr>
    <a:lvl6pPr marL="3213022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6pPr>
    <a:lvl7pPr marL="3855625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7pPr>
    <a:lvl8pPr marL="4498229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8pPr>
    <a:lvl9pPr marL="5140834" algn="l" defTabSz="642604" rtl="0" eaLnBrk="1" latinLnBrk="0" hangingPunct="1">
      <a:defRPr sz="168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2" y="3661176"/>
            <a:ext cx="20726400" cy="25262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2" y="6678508"/>
            <a:ext cx="17068800" cy="3011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33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6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99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33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166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199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233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266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06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940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399" y="471973"/>
            <a:ext cx="5486400" cy="100559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199" y="471973"/>
            <a:ext cx="16052801" cy="1005595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492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843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70" y="7573342"/>
            <a:ext cx="20726400" cy="2340751"/>
          </a:xfrm>
        </p:spPr>
        <p:txBody>
          <a:bodyPr anchor="t"/>
          <a:lstStyle>
            <a:lvl1pPr algn="l">
              <a:defRPr sz="899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70" y="4995241"/>
            <a:ext cx="20726400" cy="2578099"/>
          </a:xfrm>
        </p:spPr>
        <p:txBody>
          <a:bodyPr anchor="b"/>
          <a:lstStyle>
            <a:lvl1pPr marL="0" indent="0">
              <a:buNone/>
              <a:defRPr sz="4498">
                <a:solidFill>
                  <a:schemeClr val="tx1">
                    <a:tint val="75000"/>
                  </a:schemeClr>
                </a:solidFill>
              </a:defRPr>
            </a:lvl1pPr>
            <a:lvl2pPr marL="1033293" indent="0">
              <a:buNone/>
              <a:defRPr sz="4076">
                <a:solidFill>
                  <a:schemeClr val="tx1">
                    <a:tint val="75000"/>
                  </a:schemeClr>
                </a:solidFill>
              </a:defRPr>
            </a:lvl2pPr>
            <a:lvl3pPr marL="2066584" indent="0">
              <a:buNone/>
              <a:defRPr sz="3654">
                <a:solidFill>
                  <a:schemeClr val="tx1">
                    <a:tint val="75000"/>
                  </a:schemeClr>
                </a:solidFill>
              </a:defRPr>
            </a:lvl3pPr>
            <a:lvl4pPr marL="3099877" indent="0">
              <a:buNone/>
              <a:defRPr sz="3233">
                <a:solidFill>
                  <a:schemeClr val="tx1">
                    <a:tint val="75000"/>
                  </a:schemeClr>
                </a:solidFill>
              </a:defRPr>
            </a:lvl4pPr>
            <a:lvl5pPr marL="4133168" indent="0">
              <a:buNone/>
              <a:defRPr sz="3233">
                <a:solidFill>
                  <a:schemeClr val="tx1">
                    <a:tint val="75000"/>
                  </a:schemeClr>
                </a:solidFill>
              </a:defRPr>
            </a:lvl5pPr>
            <a:lvl6pPr marL="5166461" indent="0">
              <a:buNone/>
              <a:defRPr sz="3233">
                <a:solidFill>
                  <a:schemeClr val="tx1">
                    <a:tint val="75000"/>
                  </a:schemeClr>
                </a:solidFill>
              </a:defRPr>
            </a:lvl6pPr>
            <a:lvl7pPr marL="6199753" indent="0">
              <a:buNone/>
              <a:defRPr sz="3233">
                <a:solidFill>
                  <a:schemeClr val="tx1">
                    <a:tint val="75000"/>
                  </a:schemeClr>
                </a:solidFill>
              </a:defRPr>
            </a:lvl7pPr>
            <a:lvl8pPr marL="7233045" indent="0">
              <a:buNone/>
              <a:defRPr sz="3233">
                <a:solidFill>
                  <a:schemeClr val="tx1">
                    <a:tint val="75000"/>
                  </a:schemeClr>
                </a:solidFill>
              </a:defRPr>
            </a:lvl8pPr>
            <a:lvl9pPr marL="8266337" indent="0">
              <a:buNone/>
              <a:defRPr sz="32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49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1" y="2749975"/>
            <a:ext cx="10769600" cy="7777951"/>
          </a:xfrm>
        </p:spPr>
        <p:txBody>
          <a:bodyPr/>
          <a:lstStyle>
            <a:lvl1pPr>
              <a:defRPr sz="6325"/>
            </a:lvl1pPr>
            <a:lvl2pPr>
              <a:defRPr sz="5481"/>
            </a:lvl2pPr>
            <a:lvl3pPr>
              <a:defRPr sz="4498"/>
            </a:lvl3pPr>
            <a:lvl4pPr>
              <a:defRPr sz="4076"/>
            </a:lvl4pPr>
            <a:lvl5pPr>
              <a:defRPr sz="4076"/>
            </a:lvl5pPr>
            <a:lvl6pPr>
              <a:defRPr sz="4076"/>
            </a:lvl6pPr>
            <a:lvl7pPr>
              <a:defRPr sz="4076"/>
            </a:lvl7pPr>
            <a:lvl8pPr>
              <a:defRPr sz="4076"/>
            </a:lvl8pPr>
            <a:lvl9pPr>
              <a:defRPr sz="40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2749975"/>
            <a:ext cx="10769600" cy="7777951"/>
          </a:xfrm>
        </p:spPr>
        <p:txBody>
          <a:bodyPr/>
          <a:lstStyle>
            <a:lvl1pPr>
              <a:defRPr sz="6325"/>
            </a:lvl1pPr>
            <a:lvl2pPr>
              <a:defRPr sz="5481"/>
            </a:lvl2pPr>
            <a:lvl3pPr>
              <a:defRPr sz="4498"/>
            </a:lvl3pPr>
            <a:lvl4pPr>
              <a:defRPr sz="4076"/>
            </a:lvl4pPr>
            <a:lvl5pPr>
              <a:defRPr sz="4076"/>
            </a:lvl5pPr>
            <a:lvl6pPr>
              <a:defRPr sz="4076"/>
            </a:lvl6pPr>
            <a:lvl7pPr>
              <a:defRPr sz="4076"/>
            </a:lvl7pPr>
            <a:lvl8pPr>
              <a:defRPr sz="4076"/>
            </a:lvl8pPr>
            <a:lvl9pPr>
              <a:defRPr sz="40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521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1" y="2638120"/>
            <a:ext cx="10773834" cy="1099444"/>
          </a:xfrm>
        </p:spPr>
        <p:txBody>
          <a:bodyPr anchor="b"/>
          <a:lstStyle>
            <a:lvl1pPr marL="0" indent="0">
              <a:buNone/>
              <a:defRPr sz="5481" b="1"/>
            </a:lvl1pPr>
            <a:lvl2pPr marL="1033293" indent="0">
              <a:buNone/>
              <a:defRPr sz="4498" b="1"/>
            </a:lvl2pPr>
            <a:lvl3pPr marL="2066584" indent="0">
              <a:buNone/>
              <a:defRPr sz="4076" b="1"/>
            </a:lvl3pPr>
            <a:lvl4pPr marL="3099877" indent="0">
              <a:buNone/>
              <a:defRPr sz="3654" b="1"/>
            </a:lvl4pPr>
            <a:lvl5pPr marL="4133168" indent="0">
              <a:buNone/>
              <a:defRPr sz="3654" b="1"/>
            </a:lvl5pPr>
            <a:lvl6pPr marL="5166461" indent="0">
              <a:buNone/>
              <a:defRPr sz="3654" b="1"/>
            </a:lvl6pPr>
            <a:lvl7pPr marL="6199753" indent="0">
              <a:buNone/>
              <a:defRPr sz="3654" b="1"/>
            </a:lvl7pPr>
            <a:lvl8pPr marL="7233045" indent="0">
              <a:buNone/>
              <a:defRPr sz="3654" b="1"/>
            </a:lvl8pPr>
            <a:lvl9pPr marL="8266337" indent="0">
              <a:buNone/>
              <a:defRPr sz="36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1" y="3737566"/>
            <a:ext cx="10773834" cy="6790361"/>
          </a:xfrm>
        </p:spPr>
        <p:txBody>
          <a:bodyPr/>
          <a:lstStyle>
            <a:lvl1pPr>
              <a:defRPr sz="5481"/>
            </a:lvl1pPr>
            <a:lvl2pPr>
              <a:defRPr sz="4498"/>
            </a:lvl2pPr>
            <a:lvl3pPr>
              <a:defRPr sz="4076"/>
            </a:lvl3pPr>
            <a:lvl4pPr>
              <a:defRPr sz="3654"/>
            </a:lvl4pPr>
            <a:lvl5pPr>
              <a:defRPr sz="3654"/>
            </a:lvl5pPr>
            <a:lvl6pPr>
              <a:defRPr sz="3654"/>
            </a:lvl6pPr>
            <a:lvl7pPr>
              <a:defRPr sz="3654"/>
            </a:lvl7pPr>
            <a:lvl8pPr>
              <a:defRPr sz="3654"/>
            </a:lvl8pPr>
            <a:lvl9pPr>
              <a:defRPr sz="3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4" y="2638120"/>
            <a:ext cx="10778067" cy="1099444"/>
          </a:xfrm>
        </p:spPr>
        <p:txBody>
          <a:bodyPr anchor="b"/>
          <a:lstStyle>
            <a:lvl1pPr marL="0" indent="0">
              <a:buNone/>
              <a:defRPr sz="5481" b="1"/>
            </a:lvl1pPr>
            <a:lvl2pPr marL="1033293" indent="0">
              <a:buNone/>
              <a:defRPr sz="4498" b="1"/>
            </a:lvl2pPr>
            <a:lvl3pPr marL="2066584" indent="0">
              <a:buNone/>
              <a:defRPr sz="4076" b="1"/>
            </a:lvl3pPr>
            <a:lvl4pPr marL="3099877" indent="0">
              <a:buNone/>
              <a:defRPr sz="3654" b="1"/>
            </a:lvl4pPr>
            <a:lvl5pPr marL="4133168" indent="0">
              <a:buNone/>
              <a:defRPr sz="3654" b="1"/>
            </a:lvl5pPr>
            <a:lvl6pPr marL="5166461" indent="0">
              <a:buNone/>
              <a:defRPr sz="3654" b="1"/>
            </a:lvl6pPr>
            <a:lvl7pPr marL="6199753" indent="0">
              <a:buNone/>
              <a:defRPr sz="3654" b="1"/>
            </a:lvl7pPr>
            <a:lvl8pPr marL="7233045" indent="0">
              <a:buNone/>
              <a:defRPr sz="3654" b="1"/>
            </a:lvl8pPr>
            <a:lvl9pPr marL="8266337" indent="0">
              <a:buNone/>
              <a:defRPr sz="365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4" y="3737566"/>
            <a:ext cx="10778067" cy="6790361"/>
          </a:xfrm>
        </p:spPr>
        <p:txBody>
          <a:bodyPr/>
          <a:lstStyle>
            <a:lvl1pPr>
              <a:defRPr sz="5481"/>
            </a:lvl1pPr>
            <a:lvl2pPr>
              <a:defRPr sz="4498"/>
            </a:lvl2pPr>
            <a:lvl3pPr>
              <a:defRPr sz="4076"/>
            </a:lvl3pPr>
            <a:lvl4pPr>
              <a:defRPr sz="3654"/>
            </a:lvl4pPr>
            <a:lvl5pPr>
              <a:defRPr sz="3654"/>
            </a:lvl5pPr>
            <a:lvl6pPr>
              <a:defRPr sz="3654"/>
            </a:lvl6pPr>
            <a:lvl7pPr>
              <a:defRPr sz="3654"/>
            </a:lvl7pPr>
            <a:lvl8pPr>
              <a:defRPr sz="3654"/>
            </a:lvl8pPr>
            <a:lvl9pPr>
              <a:defRPr sz="3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993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261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769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2" y="469243"/>
            <a:ext cx="8022168" cy="1997004"/>
          </a:xfrm>
        </p:spPr>
        <p:txBody>
          <a:bodyPr anchor="b"/>
          <a:lstStyle>
            <a:lvl1pPr algn="l">
              <a:defRPr sz="44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9" y="469243"/>
            <a:ext cx="13631334" cy="10058684"/>
          </a:xfrm>
        </p:spPr>
        <p:txBody>
          <a:bodyPr/>
          <a:lstStyle>
            <a:lvl1pPr>
              <a:defRPr sz="7168"/>
            </a:lvl1pPr>
            <a:lvl2pPr>
              <a:defRPr sz="6325"/>
            </a:lvl2pPr>
            <a:lvl3pPr>
              <a:defRPr sz="5481"/>
            </a:lvl3pPr>
            <a:lvl4pPr>
              <a:defRPr sz="4498"/>
            </a:lvl4pPr>
            <a:lvl5pPr>
              <a:defRPr sz="4498"/>
            </a:lvl5pPr>
            <a:lvl6pPr>
              <a:defRPr sz="4498"/>
            </a:lvl6pPr>
            <a:lvl7pPr>
              <a:defRPr sz="4498"/>
            </a:lvl7pPr>
            <a:lvl8pPr>
              <a:defRPr sz="4498"/>
            </a:lvl8pPr>
            <a:lvl9pPr>
              <a:defRPr sz="44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466247"/>
            <a:ext cx="8022168" cy="8061678"/>
          </a:xfrm>
        </p:spPr>
        <p:txBody>
          <a:bodyPr/>
          <a:lstStyle>
            <a:lvl1pPr marL="0" indent="0">
              <a:buNone/>
              <a:defRPr sz="3233"/>
            </a:lvl1pPr>
            <a:lvl2pPr marL="1033293" indent="0">
              <a:buNone/>
              <a:defRPr sz="2670"/>
            </a:lvl2pPr>
            <a:lvl3pPr marL="2066584" indent="0">
              <a:buNone/>
              <a:defRPr sz="2249"/>
            </a:lvl3pPr>
            <a:lvl4pPr marL="3099877" indent="0">
              <a:buNone/>
              <a:defRPr sz="1968"/>
            </a:lvl4pPr>
            <a:lvl5pPr marL="4133168" indent="0">
              <a:buNone/>
              <a:defRPr sz="1968"/>
            </a:lvl5pPr>
            <a:lvl6pPr marL="5166461" indent="0">
              <a:buNone/>
              <a:defRPr sz="1968"/>
            </a:lvl6pPr>
            <a:lvl7pPr marL="6199753" indent="0">
              <a:buNone/>
              <a:defRPr sz="1968"/>
            </a:lvl7pPr>
            <a:lvl8pPr marL="7233045" indent="0">
              <a:buNone/>
              <a:defRPr sz="1968"/>
            </a:lvl8pPr>
            <a:lvl9pPr marL="8266337" indent="0">
              <a:buNone/>
              <a:defRPr sz="1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146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4" y="8249920"/>
            <a:ext cx="14630400" cy="973950"/>
          </a:xfrm>
        </p:spPr>
        <p:txBody>
          <a:bodyPr anchor="b"/>
          <a:lstStyle>
            <a:lvl1pPr algn="l">
              <a:defRPr sz="449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4" y="1053066"/>
            <a:ext cx="14630400" cy="7071360"/>
          </a:xfrm>
        </p:spPr>
        <p:txBody>
          <a:bodyPr/>
          <a:lstStyle>
            <a:lvl1pPr marL="0" indent="0">
              <a:buNone/>
              <a:defRPr sz="7168"/>
            </a:lvl1pPr>
            <a:lvl2pPr marL="1033293" indent="0">
              <a:buNone/>
              <a:defRPr sz="6325"/>
            </a:lvl2pPr>
            <a:lvl3pPr marL="2066584" indent="0">
              <a:buNone/>
              <a:defRPr sz="5481"/>
            </a:lvl3pPr>
            <a:lvl4pPr marL="3099877" indent="0">
              <a:buNone/>
              <a:defRPr sz="4498"/>
            </a:lvl4pPr>
            <a:lvl5pPr marL="4133168" indent="0">
              <a:buNone/>
              <a:defRPr sz="4498"/>
            </a:lvl5pPr>
            <a:lvl6pPr marL="5166461" indent="0">
              <a:buNone/>
              <a:defRPr sz="4498"/>
            </a:lvl6pPr>
            <a:lvl7pPr marL="6199753" indent="0">
              <a:buNone/>
              <a:defRPr sz="4498"/>
            </a:lvl7pPr>
            <a:lvl8pPr marL="7233045" indent="0">
              <a:buNone/>
              <a:defRPr sz="4498"/>
            </a:lvl8pPr>
            <a:lvl9pPr marL="8266337" indent="0">
              <a:buNone/>
              <a:defRPr sz="449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4" y="9223871"/>
            <a:ext cx="14630400" cy="1383170"/>
          </a:xfrm>
        </p:spPr>
        <p:txBody>
          <a:bodyPr/>
          <a:lstStyle>
            <a:lvl1pPr marL="0" indent="0">
              <a:buNone/>
              <a:defRPr sz="3233"/>
            </a:lvl1pPr>
            <a:lvl2pPr marL="1033293" indent="0">
              <a:buNone/>
              <a:defRPr sz="2670"/>
            </a:lvl2pPr>
            <a:lvl3pPr marL="2066584" indent="0">
              <a:buNone/>
              <a:defRPr sz="2249"/>
            </a:lvl3pPr>
            <a:lvl4pPr marL="3099877" indent="0">
              <a:buNone/>
              <a:defRPr sz="1968"/>
            </a:lvl4pPr>
            <a:lvl5pPr marL="4133168" indent="0">
              <a:buNone/>
              <a:defRPr sz="1968"/>
            </a:lvl5pPr>
            <a:lvl6pPr marL="5166461" indent="0">
              <a:buNone/>
              <a:defRPr sz="1968"/>
            </a:lvl6pPr>
            <a:lvl7pPr marL="6199753" indent="0">
              <a:buNone/>
              <a:defRPr sz="1968"/>
            </a:lvl7pPr>
            <a:lvl8pPr marL="7233045" indent="0">
              <a:buNone/>
              <a:defRPr sz="1968"/>
            </a:lvl8pPr>
            <a:lvl9pPr marL="8266337" indent="0">
              <a:buNone/>
              <a:defRPr sz="19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2/6/2023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118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1" y="471973"/>
            <a:ext cx="21945600" cy="1964266"/>
          </a:xfrm>
          <a:prstGeom prst="rect">
            <a:avLst/>
          </a:prstGeom>
        </p:spPr>
        <p:txBody>
          <a:bodyPr vert="horz" lIns="147036" tIns="73518" rIns="147036" bIns="735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1" y="2749975"/>
            <a:ext cx="21945600" cy="7777951"/>
          </a:xfrm>
          <a:prstGeom prst="rect">
            <a:avLst/>
          </a:prstGeom>
        </p:spPr>
        <p:txBody>
          <a:bodyPr vert="horz" lIns="147036" tIns="73518" rIns="147036" bIns="735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1" y="10923507"/>
            <a:ext cx="5689600" cy="627474"/>
          </a:xfrm>
          <a:prstGeom prst="rect">
            <a:avLst/>
          </a:prstGeom>
        </p:spPr>
        <p:txBody>
          <a:bodyPr vert="horz" lIns="147036" tIns="73518" rIns="147036" bIns="73518" rtlCol="0" anchor="ctr"/>
          <a:lstStyle>
            <a:lvl1pPr algn="l">
              <a:defRPr sz="26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066584"/>
            <a:fld id="{F0807205-D0ED-4DA5-BA6C-7DEE5D2404F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2066584"/>
              <a:t>2/6/2023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1" y="10923507"/>
            <a:ext cx="7721600" cy="627474"/>
          </a:xfrm>
          <a:prstGeom prst="rect">
            <a:avLst/>
          </a:prstGeom>
        </p:spPr>
        <p:txBody>
          <a:bodyPr vert="horz" lIns="147036" tIns="73518" rIns="147036" bIns="73518" rtlCol="0" anchor="ctr"/>
          <a:lstStyle>
            <a:lvl1pPr algn="ctr">
              <a:defRPr sz="26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066584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0923507"/>
            <a:ext cx="5689600" cy="627474"/>
          </a:xfrm>
          <a:prstGeom prst="rect">
            <a:avLst/>
          </a:prstGeom>
        </p:spPr>
        <p:txBody>
          <a:bodyPr vert="horz" lIns="147036" tIns="73518" rIns="147036" bIns="73518" rtlCol="0" anchor="ctr"/>
          <a:lstStyle>
            <a:lvl1pPr algn="r">
              <a:defRPr sz="26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066584"/>
            <a:fld id="{9777FB4D-91EA-445B-987F-A8149DEC503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2066584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51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2066584" rtl="0" eaLnBrk="1" latinLnBrk="0" hangingPunct="1">
        <a:spcBef>
          <a:spcPct val="0"/>
        </a:spcBef>
        <a:buNone/>
        <a:defRPr sz="99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4969" indent="-774969" algn="l" defTabSz="2066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7168" kern="1200">
          <a:solidFill>
            <a:schemeClr val="tx1"/>
          </a:solidFill>
          <a:latin typeface="+mn-lt"/>
          <a:ea typeface="+mn-ea"/>
          <a:cs typeface="+mn-cs"/>
        </a:defRPr>
      </a:lvl1pPr>
      <a:lvl2pPr marL="1679100" indent="-645808" algn="l" defTabSz="2066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6325" kern="1200">
          <a:solidFill>
            <a:schemeClr val="tx1"/>
          </a:solidFill>
          <a:latin typeface="+mn-lt"/>
          <a:ea typeface="+mn-ea"/>
          <a:cs typeface="+mn-cs"/>
        </a:defRPr>
      </a:lvl2pPr>
      <a:lvl3pPr marL="2583230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5481" kern="1200">
          <a:solidFill>
            <a:schemeClr val="tx1"/>
          </a:solidFill>
          <a:latin typeface="+mn-lt"/>
          <a:ea typeface="+mn-ea"/>
          <a:cs typeface="+mn-cs"/>
        </a:defRPr>
      </a:lvl3pPr>
      <a:lvl4pPr marL="3616523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–"/>
        <a:defRPr sz="4498" kern="1200">
          <a:solidFill>
            <a:schemeClr val="tx1"/>
          </a:solidFill>
          <a:latin typeface="+mn-lt"/>
          <a:ea typeface="+mn-ea"/>
          <a:cs typeface="+mn-cs"/>
        </a:defRPr>
      </a:lvl4pPr>
      <a:lvl5pPr marL="4649814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»"/>
        <a:defRPr sz="4498" kern="1200">
          <a:solidFill>
            <a:schemeClr val="tx1"/>
          </a:solidFill>
          <a:latin typeface="+mn-lt"/>
          <a:ea typeface="+mn-ea"/>
          <a:cs typeface="+mn-cs"/>
        </a:defRPr>
      </a:lvl5pPr>
      <a:lvl6pPr marL="5683107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4498" kern="1200">
          <a:solidFill>
            <a:schemeClr val="tx1"/>
          </a:solidFill>
          <a:latin typeface="+mn-lt"/>
          <a:ea typeface="+mn-ea"/>
          <a:cs typeface="+mn-cs"/>
        </a:defRPr>
      </a:lvl6pPr>
      <a:lvl7pPr marL="6716398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4498" kern="1200">
          <a:solidFill>
            <a:schemeClr val="tx1"/>
          </a:solidFill>
          <a:latin typeface="+mn-lt"/>
          <a:ea typeface="+mn-ea"/>
          <a:cs typeface="+mn-cs"/>
        </a:defRPr>
      </a:lvl7pPr>
      <a:lvl8pPr marL="7749691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4498" kern="1200">
          <a:solidFill>
            <a:schemeClr val="tx1"/>
          </a:solidFill>
          <a:latin typeface="+mn-lt"/>
          <a:ea typeface="+mn-ea"/>
          <a:cs typeface="+mn-cs"/>
        </a:defRPr>
      </a:lvl8pPr>
      <a:lvl9pPr marL="8782984" indent="-516646" algn="l" defTabSz="2066584" rtl="0" eaLnBrk="1" latinLnBrk="0" hangingPunct="1">
        <a:spcBef>
          <a:spcPct val="20000"/>
        </a:spcBef>
        <a:buFont typeface="Arial" panose="020B0604020202020204" pitchFamily="34" charset="0"/>
        <a:buChar char="•"/>
        <a:defRPr sz="44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1pPr>
      <a:lvl2pPr marL="1033293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2pPr>
      <a:lvl3pPr marL="2066584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3pPr>
      <a:lvl4pPr marL="3099877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4pPr>
      <a:lvl5pPr marL="4133168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5pPr>
      <a:lvl6pPr marL="5166461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6pPr>
      <a:lvl7pPr marL="6199753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7pPr>
      <a:lvl8pPr marL="7233045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8pPr>
      <a:lvl9pPr marL="8266337" algn="l" defTabSz="2066584" rtl="0" eaLnBrk="1" latinLnBrk="0" hangingPunct="1">
        <a:defRPr sz="40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7836-11E8-1A50-CC03-4FB18FC6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928534"/>
            <a:ext cx="21945600" cy="1964266"/>
          </a:xfrm>
        </p:spPr>
        <p:txBody>
          <a:bodyPr/>
          <a:lstStyle/>
          <a:p>
            <a:r>
              <a:rPr lang="en-US" dirty="0"/>
              <a:t>CLA Digital Signage Template</a:t>
            </a:r>
          </a:p>
        </p:txBody>
      </p:sp>
    </p:spTree>
    <p:extLst>
      <p:ext uri="{BB962C8B-B14F-4D97-AF65-F5344CB8AC3E}">
        <p14:creationId xmlns:p14="http://schemas.microsoft.com/office/powerpoint/2010/main" val="35878366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4260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CLA Digital Signage Template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Halstead, Patricia</dc:creator>
  <cp:lastModifiedBy>Rosenblum, Andrew B.</cp:lastModifiedBy>
  <cp:revision>82</cp:revision>
  <dcterms:created xsi:type="dcterms:W3CDTF">2013-04-23T13:39:17Z</dcterms:created>
  <dcterms:modified xsi:type="dcterms:W3CDTF">2023-02-06T16:24:00Z</dcterms:modified>
</cp:coreProperties>
</file>