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1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BB6137-A568-4C30-BC7C-0245F72F0D7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C0AE-9053-51FD-606D-50B12A2B2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Instagram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AAC60-5430-F3FB-E098-41FE04CDFF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67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Instagram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Instagram Template</dc:title>
  <dc:creator>Batchelor, Melanie E.</dc:creator>
  <cp:lastModifiedBy>Batchelor, Melanie E.</cp:lastModifiedBy>
  <cp:revision>2</cp:revision>
  <dcterms:created xsi:type="dcterms:W3CDTF">2024-05-17T14:26:28Z</dcterms:created>
  <dcterms:modified xsi:type="dcterms:W3CDTF">2024-05-17T14:29:08Z</dcterms:modified>
</cp:coreProperties>
</file>