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287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39" d="100"/>
          <a:sy n="39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1683545"/>
            <a:ext cx="8743950" cy="3581400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5403057"/>
            <a:ext cx="7715250" cy="2483643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6137-A568-4C30-BC7C-0245F72F0D73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B23D-E7D0-4E91-802A-77AFA1D8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47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6137-A568-4C30-BC7C-0245F72F0D73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B23D-E7D0-4E91-802A-77AFA1D8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41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547688"/>
            <a:ext cx="2218134" cy="87177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547688"/>
            <a:ext cx="6525816" cy="87177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6137-A568-4C30-BC7C-0245F72F0D73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B23D-E7D0-4E91-802A-77AFA1D8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942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6137-A568-4C30-BC7C-0245F72F0D73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B23D-E7D0-4E91-802A-77AFA1D8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39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2564609"/>
            <a:ext cx="8872538" cy="4279106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6884197"/>
            <a:ext cx="8872538" cy="2250281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82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82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6137-A568-4C30-BC7C-0245F72F0D73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B23D-E7D0-4E91-802A-77AFA1D8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742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2738438"/>
            <a:ext cx="4371975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2738438"/>
            <a:ext cx="4371975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6137-A568-4C30-BC7C-0245F72F0D73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B23D-E7D0-4E91-802A-77AFA1D8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10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547690"/>
            <a:ext cx="8872538" cy="19883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2521745"/>
            <a:ext cx="4351883" cy="12358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3757613"/>
            <a:ext cx="4351883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2521745"/>
            <a:ext cx="4373315" cy="12358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3757613"/>
            <a:ext cx="4373315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6137-A568-4C30-BC7C-0245F72F0D73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B23D-E7D0-4E91-802A-77AFA1D8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879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6137-A568-4C30-BC7C-0245F72F0D73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B23D-E7D0-4E91-802A-77AFA1D8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328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6137-A568-4C30-BC7C-0245F72F0D73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B23D-E7D0-4E91-802A-77AFA1D8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443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5800"/>
            <a:ext cx="3317825" cy="24003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1481140"/>
            <a:ext cx="5207794" cy="7310438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086100"/>
            <a:ext cx="3317825" cy="5717382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6137-A568-4C30-BC7C-0245F72F0D73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B23D-E7D0-4E91-802A-77AFA1D8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242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5800"/>
            <a:ext cx="3317825" cy="24003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1481140"/>
            <a:ext cx="5207794" cy="7310438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086100"/>
            <a:ext cx="3317825" cy="5717382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6137-A568-4C30-BC7C-0245F72F0D73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B23D-E7D0-4E91-802A-77AFA1D8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708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547690"/>
            <a:ext cx="8872538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2738438"/>
            <a:ext cx="8872538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9534527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BB6137-A568-4C30-BC7C-0245F72F0D73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9534527"/>
            <a:ext cx="3471863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9534527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8DB23D-E7D0-4E91-802A-77AFA1D8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168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8C0AE-9053-51FD-606D-50B12A2B23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Instagram Template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7AAC60-5430-F3FB-E098-41FE04CDFF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967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2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Instagram Template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Instagram Template</dc:title>
  <dc:creator>Batchelor, Melanie E.</dc:creator>
  <cp:lastModifiedBy>Batchelor, Melanie E.</cp:lastModifiedBy>
  <cp:revision>2</cp:revision>
  <dcterms:created xsi:type="dcterms:W3CDTF">2024-05-17T14:26:28Z</dcterms:created>
  <dcterms:modified xsi:type="dcterms:W3CDTF">2024-05-17T14:29:08Z</dcterms:modified>
</cp:coreProperties>
</file>