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329184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384" userDrawn="1">
          <p15:clr>
            <a:srgbClr val="A4A3A4"/>
          </p15:clr>
        </p15:guide>
        <p15:guide id="2" orient="horz" pos="3974" userDrawn="1">
          <p15:clr>
            <a:srgbClr val="A4A3A4"/>
          </p15:clr>
        </p15:guide>
        <p15:guide id="3" orient="horz" pos="4493" userDrawn="1">
          <p15:clr>
            <a:srgbClr val="A4A3A4"/>
          </p15:clr>
        </p15:guide>
        <p15:guide id="4" orient="horz" pos="10368" userDrawn="1">
          <p15:clr>
            <a:srgbClr val="A4A3A4"/>
          </p15:clr>
        </p15:guide>
        <p15:guide id="5" orient="horz" pos="20045" userDrawn="1">
          <p15:clr>
            <a:srgbClr val="A4A3A4"/>
          </p15:clr>
        </p15:guide>
        <p15:guide id="6" pos="745" userDrawn="1">
          <p15:clr>
            <a:srgbClr val="A4A3A4"/>
          </p15:clr>
        </p15:guide>
        <p15:guide id="7" pos="20822" userDrawn="1">
          <p15:clr>
            <a:srgbClr val="A4A3A4"/>
          </p15:clr>
        </p15:guide>
        <p15:guide id="8" pos="26907" userDrawn="1">
          <p15:clr>
            <a:srgbClr val="A4A3A4"/>
          </p15:clr>
        </p15:guide>
        <p15:guide id="9" pos="20203" userDrawn="1">
          <p15:clr>
            <a:srgbClr val="A4A3A4"/>
          </p15:clr>
        </p15:guide>
        <p15:guide id="10" pos="6806" userDrawn="1">
          <p15:clr>
            <a:srgbClr val="A4A3A4"/>
          </p15:clr>
        </p15:guide>
        <p15:guide id="11" pos="7398" userDrawn="1">
          <p15:clr>
            <a:srgbClr val="A4A3A4"/>
          </p15:clr>
        </p15:guide>
        <p15:guide id="12" pos="13515" userDrawn="1">
          <p15:clr>
            <a:srgbClr val="A4A3A4"/>
          </p15:clr>
        </p15:guide>
        <p15:guide id="13" pos="141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53" autoAdjust="0"/>
    <p:restoredTop sz="96432" autoAdjust="0"/>
  </p:normalViewPr>
  <p:slideViewPr>
    <p:cSldViewPr snapToObjects="1">
      <p:cViewPr>
        <p:scale>
          <a:sx n="33" d="100"/>
          <a:sy n="33" d="100"/>
        </p:scale>
        <p:origin x="2688" y="256"/>
      </p:cViewPr>
      <p:guideLst>
        <p:guide orient="horz" pos="384"/>
        <p:guide orient="horz" pos="3974"/>
        <p:guide orient="horz" pos="4493"/>
        <p:guide orient="horz" pos="10368"/>
        <p:guide orient="horz" pos="20045"/>
        <p:guide pos="745"/>
        <p:guide pos="20822"/>
        <p:guide pos="26907"/>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dirty="0"/>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dirty="0"/>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8" name="Picture Placeholder 7"/>
          <p:cNvSpPr>
            <a:spLocks noGrp="1" noChangeAspect="1"/>
          </p:cNvSpPr>
          <p:nvPr>
            <p:ph type="pic" sz="quarter" idx="13" hasCustomPrompt="1"/>
          </p:nvPr>
        </p:nvSpPr>
        <p:spPr>
          <a:xfrm>
            <a:off x="22845607" y="20314931"/>
            <a:ext cx="9226127" cy="9090660"/>
          </a:xfrm>
          <a:prstGeom prst="rect">
            <a:avLst/>
          </a:prstGeom>
        </p:spPr>
        <p:style>
          <a:lnRef idx="0">
            <a:schemeClr val="accent6"/>
          </a:lnRef>
          <a:fillRef idx="3">
            <a:schemeClr val="accent6"/>
          </a:fillRef>
          <a:effectRef idx="3">
            <a:schemeClr val="accent6"/>
          </a:effectRef>
          <a:fontRef idx="none"/>
        </p:style>
        <p:txBody>
          <a:bodyPr vert="horz"/>
          <a:lstStyle>
            <a:lvl1pPr marL="0" marR="0" indent="0" algn="ctr" defTabSz="1880770" rtl="0" eaLnBrk="1" fontAlgn="auto" latinLnBrk="0" hangingPunct="1">
              <a:lnSpc>
                <a:spcPct val="100000"/>
              </a:lnSpc>
              <a:spcBef>
                <a:spcPct val="20000"/>
              </a:spcBef>
              <a:spcAft>
                <a:spcPts val="0"/>
              </a:spcAft>
              <a:buClrTx/>
              <a:buSzTx/>
              <a:buFont typeface="Arial"/>
              <a:buNone/>
              <a:tabLst/>
              <a:defRPr sz="6336" b="1">
                <a:latin typeface="Arial"/>
                <a:cs typeface="Arial"/>
              </a:defRPr>
            </a:lvl1pPr>
          </a:lstStyle>
          <a:p>
            <a:r>
              <a:rPr lang="en-US" dirty="0"/>
              <a:t>Image Placeholder</a:t>
            </a:r>
            <a:br>
              <a:rPr lang="en-US" dirty="0"/>
            </a:br>
            <a:r>
              <a:rPr lang="en-US" dirty="0"/>
              <a:t>(click icon)</a:t>
            </a:r>
          </a:p>
          <a:p>
            <a:endParaRPr lang="en-US" dirty="0"/>
          </a:p>
        </p:txBody>
      </p:sp>
      <p:sp>
        <p:nvSpPr>
          <p:cNvPr id="6" name="Rectangle 5"/>
          <p:cNvSpPr/>
          <p:nvPr userDrawn="1"/>
        </p:nvSpPr>
        <p:spPr>
          <a:xfrm>
            <a:off x="-13127234" y="0"/>
            <a:ext cx="12824178" cy="32918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392" dirty="0"/>
          </a:p>
        </p:txBody>
      </p:sp>
      <p:sp>
        <p:nvSpPr>
          <p:cNvPr id="7" name="Rectangle 6"/>
          <p:cNvSpPr/>
          <p:nvPr userDrawn="1"/>
        </p:nvSpPr>
        <p:spPr>
          <a:xfrm>
            <a:off x="44958000" y="-1"/>
            <a:ext cx="12824178" cy="32918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392" dirty="0"/>
          </a:p>
        </p:txBody>
      </p:sp>
      <p:sp>
        <p:nvSpPr>
          <p:cNvPr id="11" name="TextBox 10"/>
          <p:cNvSpPr txBox="1"/>
          <p:nvPr userDrawn="1"/>
        </p:nvSpPr>
        <p:spPr>
          <a:xfrm>
            <a:off x="-11565942" y="3231989"/>
            <a:ext cx="9701594" cy="26454421"/>
          </a:xfrm>
          <a:prstGeom prst="rect">
            <a:avLst/>
          </a:prstGeom>
          <a:noFill/>
        </p:spPr>
        <p:txBody>
          <a:bodyPr wrap="square" rtlCol="0">
            <a:spAutoFit/>
          </a:bodyPr>
          <a:lstStyle/>
          <a:p>
            <a:pPr>
              <a:spcBef>
                <a:spcPts val="1556"/>
              </a:spcBef>
            </a:pPr>
            <a:r>
              <a:rPr lang="en-US" sz="5600" b="1" u="sng" dirty="0">
                <a:solidFill>
                  <a:schemeClr val="tx1"/>
                </a:solidFill>
                <a:latin typeface="Calibri" charset="0"/>
                <a:ea typeface="Calibri" charset="0"/>
                <a:cs typeface="Calibri" charset="0"/>
              </a:rPr>
              <a:t>Frequently</a:t>
            </a:r>
            <a:r>
              <a:rPr lang="en-US" sz="5600" b="1" u="sng" baseline="0" dirty="0">
                <a:solidFill>
                  <a:schemeClr val="tx1"/>
                </a:solidFill>
                <a:latin typeface="Calibri" charset="0"/>
                <a:ea typeface="Calibri" charset="0"/>
                <a:cs typeface="Calibri" charset="0"/>
              </a:rPr>
              <a:t> Asked Questions</a:t>
            </a:r>
          </a:p>
          <a:p>
            <a:pPr>
              <a:spcBef>
                <a:spcPts val="1556"/>
              </a:spcBef>
            </a:pPr>
            <a:endParaRPr lang="en-US" sz="3920" b="1" u="sng" baseline="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 much text</a:t>
            </a:r>
            <a:r>
              <a:rPr lang="en-US" sz="3920" b="1" u="sng" baseline="0" dirty="0">
                <a:solidFill>
                  <a:schemeClr val="tx1"/>
                </a:solidFill>
                <a:latin typeface="Calibri" charset="0"/>
                <a:ea typeface="Calibri" charset="0"/>
                <a:cs typeface="Calibri" charset="0"/>
              </a:rPr>
              <a:t> should I use in my poster?</a:t>
            </a:r>
            <a:endParaRPr lang="en-US" sz="3920" b="1" u="sng"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The most common suggestion made by poster session organizers is to minimize</a:t>
            </a:r>
            <a:r>
              <a:rPr lang="en-US" sz="3920" baseline="0" dirty="0">
                <a:solidFill>
                  <a:schemeClr val="tx1"/>
                </a:solidFill>
                <a:latin typeface="Calibri" charset="0"/>
                <a:ea typeface="Calibri" charset="0"/>
                <a:cs typeface="Calibri" charset="0"/>
              </a:rPr>
              <a:t> text and add visuals. </a:t>
            </a:r>
            <a:r>
              <a:rPr lang="en-US" sz="3920" dirty="0">
                <a:solidFill>
                  <a:schemeClr val="tx1"/>
                </a:solidFill>
                <a:latin typeface="Calibri" charset="0"/>
                <a:ea typeface="Calibri" charset="0"/>
                <a:cs typeface="Calibri" charset="0"/>
              </a:rPr>
              <a:t>Some of the most visually successful posters have no</a:t>
            </a:r>
            <a:r>
              <a:rPr lang="en-US" sz="3920" baseline="0" dirty="0">
                <a:solidFill>
                  <a:schemeClr val="tx1"/>
                </a:solidFill>
                <a:latin typeface="Calibri" charset="0"/>
                <a:ea typeface="Calibri" charset="0"/>
                <a:cs typeface="Calibri" charset="0"/>
              </a:rPr>
              <a:t> more than </a:t>
            </a:r>
            <a:r>
              <a:rPr lang="en-US" sz="3920" dirty="0">
                <a:solidFill>
                  <a:schemeClr val="tx1"/>
                </a:solidFill>
                <a:latin typeface="Calibri" charset="0"/>
                <a:ea typeface="Calibri" charset="0"/>
                <a:cs typeface="Calibri" charset="0"/>
              </a:rPr>
              <a:t>a  paragraph for each poster section.</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What size should my font be?</a:t>
            </a:r>
          </a:p>
          <a:p>
            <a:pPr>
              <a:spcBef>
                <a:spcPts val="1038"/>
              </a:spcBef>
            </a:pPr>
            <a:r>
              <a:rPr lang="en-US" sz="3920" b="1" dirty="0">
                <a:solidFill>
                  <a:schemeClr val="tx1"/>
                </a:solidFill>
                <a:latin typeface="Calibri" charset="0"/>
                <a:ea typeface="Calibri" charset="0"/>
                <a:cs typeface="Calibri" charset="0"/>
              </a:rPr>
              <a:t>Main Title </a:t>
            </a:r>
            <a:r>
              <a:rPr lang="en-US" sz="3920" dirty="0">
                <a:solidFill>
                  <a:schemeClr val="tx1"/>
                </a:solidFill>
                <a:latin typeface="Calibri" charset="0"/>
                <a:ea typeface="Calibri" charset="0"/>
                <a:cs typeface="Calibri" charset="0"/>
              </a:rPr>
              <a:t>60-90 point in template</a:t>
            </a:r>
          </a:p>
          <a:p>
            <a:pPr>
              <a:spcBef>
                <a:spcPts val="1038"/>
              </a:spcBef>
            </a:pPr>
            <a:r>
              <a:rPr lang="en-US" sz="3920" b="1" dirty="0">
                <a:solidFill>
                  <a:schemeClr val="tx1"/>
                </a:solidFill>
                <a:latin typeface="Calibri" charset="0"/>
                <a:ea typeface="Calibri" charset="0"/>
                <a:cs typeface="Calibri" charset="0"/>
              </a:rPr>
              <a:t>Author </a:t>
            </a:r>
            <a:r>
              <a:rPr lang="en-US" sz="3920" dirty="0">
                <a:solidFill>
                  <a:schemeClr val="tx1"/>
                </a:solidFill>
                <a:latin typeface="Calibri" charset="0"/>
                <a:ea typeface="Calibri" charset="0"/>
                <a:cs typeface="Calibri" charset="0"/>
              </a:rPr>
              <a:t>50-60 point in template</a:t>
            </a:r>
          </a:p>
          <a:p>
            <a:pPr>
              <a:spcBef>
                <a:spcPts val="1038"/>
              </a:spcBef>
            </a:pPr>
            <a:r>
              <a:rPr lang="en-US" sz="3920" b="1" dirty="0">
                <a:solidFill>
                  <a:schemeClr val="tx1"/>
                </a:solidFill>
                <a:latin typeface="Calibri" charset="0"/>
                <a:ea typeface="Calibri" charset="0"/>
                <a:cs typeface="Calibri" charset="0"/>
              </a:rPr>
              <a:t>Headers</a:t>
            </a:r>
            <a:r>
              <a:rPr lang="en-US" sz="3920" dirty="0">
                <a:solidFill>
                  <a:schemeClr val="tx1"/>
                </a:solidFill>
                <a:latin typeface="Calibri" charset="0"/>
                <a:ea typeface="Calibri" charset="0"/>
                <a:cs typeface="Calibri" charset="0"/>
              </a:rPr>
              <a:t> 48-60 point in template</a:t>
            </a:r>
          </a:p>
          <a:p>
            <a:pPr>
              <a:spcBef>
                <a:spcPts val="1038"/>
              </a:spcBef>
            </a:pPr>
            <a:r>
              <a:rPr lang="en-US" sz="3920" b="1" dirty="0">
                <a:solidFill>
                  <a:schemeClr val="tx1"/>
                </a:solidFill>
                <a:latin typeface="Calibri" charset="0"/>
                <a:ea typeface="Calibri" charset="0"/>
                <a:cs typeface="Calibri" charset="0"/>
              </a:rPr>
              <a:t>Paragraph Text</a:t>
            </a:r>
            <a:r>
              <a:rPr lang="en-US" sz="3920" dirty="0">
                <a:solidFill>
                  <a:schemeClr val="tx1"/>
                </a:solidFill>
                <a:latin typeface="Calibri" charset="0"/>
                <a:ea typeface="Calibri" charset="0"/>
                <a:cs typeface="Calibri" charset="0"/>
              </a:rPr>
              <a:t> 30-40 point in template</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How do I insert</a:t>
            </a:r>
            <a:r>
              <a:rPr lang="en-US" sz="3920" b="1" u="sng" baseline="0" dirty="0">
                <a:solidFill>
                  <a:schemeClr val="tx1"/>
                </a:solidFill>
                <a:latin typeface="Calibri" charset="0"/>
                <a:ea typeface="Calibri" charset="0"/>
                <a:cs typeface="Calibri" charset="0"/>
              </a:rPr>
              <a:t> text?</a:t>
            </a:r>
            <a:endParaRPr lang="en-US" sz="3920" b="1"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920" b="1" dirty="0">
                <a:solidFill>
                  <a:schemeClr val="tx1"/>
                </a:solidFill>
                <a:latin typeface="Calibri" charset="0"/>
                <a:ea typeface="Calibri" charset="0"/>
                <a:cs typeface="Calibri" charset="0"/>
              </a:rPr>
              <a:t> </a:t>
            </a:r>
            <a:r>
              <a:rPr lang="en-US" sz="3920" dirty="0">
                <a:solidFill>
                  <a:schemeClr val="tx1"/>
                </a:solidFill>
                <a:latin typeface="Calibri" charset="0"/>
                <a:ea typeface="Calibri" charset="0"/>
                <a:cs typeface="Calibri" charset="0"/>
              </a:rPr>
              <a:t>paste content.</a:t>
            </a:r>
          </a:p>
          <a:p>
            <a:pPr>
              <a:spcBef>
                <a:spcPts val="1556"/>
              </a:spcBef>
            </a:pPr>
            <a:endParaRPr lang="en-US" sz="392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a:t>
            </a:r>
            <a:r>
              <a:rPr lang="en-US" sz="3920" b="1" u="sng" baseline="0" dirty="0">
                <a:solidFill>
                  <a:schemeClr val="tx1"/>
                </a:solidFill>
                <a:latin typeface="Calibri" charset="0"/>
                <a:ea typeface="Calibri" charset="0"/>
                <a:cs typeface="Calibri" charset="0"/>
              </a:rPr>
              <a:t> do I insert i</a:t>
            </a:r>
            <a:r>
              <a:rPr lang="en-US" sz="3920" b="1" u="sng" dirty="0">
                <a:solidFill>
                  <a:schemeClr val="tx1"/>
                </a:solidFill>
                <a:latin typeface="Calibri" charset="0"/>
                <a:ea typeface="Calibri" charset="0"/>
                <a:cs typeface="Calibri" charset="0"/>
              </a:rPr>
              <a:t>mages/Charts/Graphics?</a:t>
            </a:r>
          </a:p>
          <a:p>
            <a:pPr>
              <a:lnSpc>
                <a:spcPct val="100000"/>
              </a:lnSpc>
              <a:spcBef>
                <a:spcPts val="1556"/>
              </a:spcBef>
            </a:pPr>
            <a:r>
              <a:rPr lang="en-US" sz="3920" dirty="0">
                <a:solidFill>
                  <a:schemeClr val="tx1"/>
                </a:solidFill>
                <a:latin typeface="Calibri" charset="0"/>
                <a:ea typeface="Calibri" charset="0"/>
                <a:cs typeface="Calibri" charset="0"/>
              </a:rPr>
              <a:t>Click on insert,</a:t>
            </a:r>
            <a:r>
              <a:rPr lang="en-US" sz="3920" baseline="0" dirty="0">
                <a:solidFill>
                  <a:schemeClr val="tx1"/>
                </a:solidFill>
                <a:latin typeface="Calibri" charset="0"/>
                <a:ea typeface="Calibri" charset="0"/>
                <a:cs typeface="Calibri" charset="0"/>
              </a:rPr>
              <a:t> and then choose image or chart</a:t>
            </a:r>
            <a:r>
              <a:rPr lang="en-US" sz="3920" dirty="0">
                <a:solidFill>
                  <a:schemeClr val="tx1"/>
                </a:solidFill>
                <a:latin typeface="Calibri" charset="0"/>
                <a:ea typeface="Calibri" charset="0"/>
                <a:cs typeface="Calibri" charset="0"/>
              </a:rPr>
              <a:t>. Once the pop up box is on your screen select the file that you would like to place. Choose the highest</a:t>
            </a:r>
            <a:r>
              <a:rPr lang="en-US" sz="3920" baseline="0" dirty="0">
                <a:solidFill>
                  <a:schemeClr val="tx1"/>
                </a:solidFill>
                <a:latin typeface="Calibri" charset="0"/>
                <a:ea typeface="Calibri" charset="0"/>
                <a:cs typeface="Calibri" charset="0"/>
              </a:rPr>
              <a:t> resolution images. </a:t>
            </a:r>
          </a:p>
          <a:p>
            <a:pPr>
              <a:lnSpc>
                <a:spcPct val="100000"/>
              </a:lnSpc>
              <a:spcBef>
                <a:spcPts val="1556"/>
              </a:spcBef>
            </a:pPr>
            <a:r>
              <a:rPr lang="en-US" sz="3920" baseline="0" dirty="0">
                <a:solidFill>
                  <a:schemeClr val="tx1"/>
                </a:solidFill>
                <a:latin typeface="Calibri" charset="0"/>
                <a:ea typeface="Calibri" charset="0"/>
                <a:cs typeface="Calibri" charset="0"/>
              </a:rPr>
              <a:t>OAI has a </a:t>
            </a:r>
            <a:r>
              <a:rPr lang="en-US" sz="3920" baseline="0" dirty="0" err="1">
                <a:solidFill>
                  <a:schemeClr val="tx1"/>
                </a:solidFill>
                <a:latin typeface="Calibri" charset="0"/>
                <a:ea typeface="Calibri" charset="0"/>
                <a:cs typeface="Calibri" charset="0"/>
              </a:rPr>
              <a:t>Powerpoint</a:t>
            </a:r>
            <a:r>
              <a:rPr lang="en-US" sz="3920" baseline="0" dirty="0">
                <a:solidFill>
                  <a:schemeClr val="tx1"/>
                </a:solidFill>
                <a:latin typeface="Calibri" charset="0"/>
                <a:ea typeface="Calibri" charset="0"/>
                <a:cs typeface="Calibri" charset="0"/>
              </a:rPr>
              <a:t> template containing</a:t>
            </a:r>
            <a:r>
              <a:rPr lang="en-US" sz="3920" baseline="0" dirty="0">
                <a:solidFill>
                  <a:schemeClr val="tx1"/>
                </a:solidFill>
                <a:latin typeface="Calibri" charset="0"/>
                <a:ea typeface="Calibri" charset="0"/>
                <a:cs typeface="Calibri" charset="0"/>
                <a:hlinkClick r:id="rId2"/>
              </a:rPr>
              <a:t> customizable graphics </a:t>
            </a:r>
            <a:r>
              <a:rPr lang="en-US" sz="3920" baseline="0" dirty="0">
                <a:solidFill>
                  <a:schemeClr val="tx1"/>
                </a:solidFill>
                <a:latin typeface="Calibri" charset="0"/>
                <a:ea typeface="Calibri" charset="0"/>
                <a:cs typeface="Calibri" charset="0"/>
              </a:rPr>
              <a:t>and tables that faculty can use on posters. </a:t>
            </a:r>
            <a:endParaRPr lang="en-US" sz="3920" dirty="0">
              <a:solidFill>
                <a:schemeClr val="tx1"/>
              </a:solidFill>
              <a:latin typeface="Calibri" charset="0"/>
              <a:ea typeface="Calibri" charset="0"/>
              <a:cs typeface="Calibri" charset="0"/>
            </a:endParaRPr>
          </a:p>
          <a:p>
            <a:pPr>
              <a:lnSpc>
                <a:spcPct val="100000"/>
              </a:lnSpc>
              <a:spcBef>
                <a:spcPts val="1556"/>
              </a:spcBef>
            </a:pPr>
            <a:endParaRPr lang="en-US" sz="3920" b="1" u="sng" dirty="0">
              <a:solidFill>
                <a:schemeClr val="tx1"/>
              </a:solidFill>
              <a:latin typeface="Calibri" charset="0"/>
              <a:ea typeface="Calibri" charset="0"/>
              <a:cs typeface="Calibri" charset="0"/>
            </a:endParaRPr>
          </a:p>
          <a:p>
            <a:pPr>
              <a:lnSpc>
                <a:spcPct val="100000"/>
              </a:lnSpc>
              <a:spcBef>
                <a:spcPts val="1556"/>
              </a:spcBef>
            </a:pPr>
            <a:r>
              <a:rPr lang="en-US" sz="3920" b="1" u="sng" dirty="0">
                <a:solidFill>
                  <a:schemeClr val="tx1"/>
                </a:solidFill>
                <a:latin typeface="Calibri" charset="0"/>
                <a:ea typeface="Calibri" charset="0"/>
                <a:cs typeface="Calibri" charset="0"/>
              </a:rPr>
              <a:t>How can I change the colors on my poster?</a:t>
            </a:r>
          </a:p>
          <a:p>
            <a:pPr>
              <a:lnSpc>
                <a:spcPct val="100000"/>
              </a:lnSpc>
              <a:spcBef>
                <a:spcPts val="1556"/>
              </a:spcBef>
            </a:pPr>
            <a:r>
              <a:rPr lang="en-US" sz="392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392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3920" b="0" i="0" kern="1200" dirty="0">
              <a:solidFill>
                <a:schemeClr val="tx1"/>
              </a:solidFill>
              <a:effectLst/>
              <a:latin typeface="Calibri" charset="0"/>
              <a:ea typeface="Calibri" charset="0"/>
              <a:cs typeface="Calibri" charset="0"/>
            </a:endParaRPr>
          </a:p>
        </p:txBody>
      </p:sp>
      <p:sp>
        <p:nvSpPr>
          <p:cNvPr id="12" name="TextBox 11"/>
          <p:cNvSpPr txBox="1"/>
          <p:nvPr userDrawn="1"/>
        </p:nvSpPr>
        <p:spPr>
          <a:xfrm>
            <a:off x="46520705" y="1854047"/>
            <a:ext cx="9698768" cy="14605152"/>
          </a:xfrm>
          <a:prstGeom prst="rect">
            <a:avLst/>
          </a:prstGeom>
          <a:noFill/>
        </p:spPr>
        <p:txBody>
          <a:bodyPr wrap="square" rtlCol="0">
            <a:spAutoFit/>
          </a:bodyPr>
          <a:lstStyle/>
          <a:p>
            <a:r>
              <a:rPr lang="en-US" sz="3422" b="1" dirty="0">
                <a:solidFill>
                  <a:schemeClr val="tx2">
                    <a:lumMod val="60000"/>
                    <a:lumOff val="40000"/>
                  </a:schemeClr>
                </a:solidFill>
                <a:latin typeface="+mn-lt"/>
                <a:cs typeface="Arial"/>
              </a:rPr>
              <a:t>Extra Headers</a:t>
            </a:r>
          </a:p>
          <a:p>
            <a:endParaRPr lang="en-US" sz="3422" dirty="0">
              <a:latin typeface="+mn-lt"/>
              <a:cs typeface="Arial"/>
            </a:endParaRPr>
          </a:p>
          <a:p>
            <a:r>
              <a:rPr lang="en-US" sz="3422" dirty="0">
                <a:latin typeface="+mn-lt"/>
                <a:cs typeface="Arial"/>
              </a:rPr>
              <a:t>The headers in this column are provided for your convenience. </a:t>
            </a:r>
          </a:p>
          <a:p>
            <a:endParaRPr lang="en-US" sz="3422" b="1" dirty="0">
              <a:latin typeface="+mn-lt"/>
              <a:cs typeface="Arial"/>
            </a:endParaRPr>
          </a:p>
          <a:p>
            <a:r>
              <a:rPr lang="en-US" sz="3422" b="1" dirty="0">
                <a:solidFill>
                  <a:schemeClr val="tx2">
                    <a:lumMod val="60000"/>
                    <a:lumOff val="40000"/>
                  </a:schemeClr>
                </a:solidFill>
                <a:latin typeface="+mn-lt"/>
                <a:cs typeface="Arial"/>
              </a:rPr>
              <a:t>Header Title </a:t>
            </a:r>
          </a:p>
          <a:p>
            <a:endParaRPr lang="en-US" sz="3422" dirty="0">
              <a:latin typeface="+mn-lt"/>
              <a:cs typeface="Arial"/>
            </a:endParaRPr>
          </a:p>
          <a:p>
            <a:r>
              <a:rPr lang="en-US" sz="3422" dirty="0">
                <a:latin typeface="+mn-lt"/>
                <a:cs typeface="Arial"/>
              </a:rPr>
              <a:t>To change the title of the header double click the text until the title is highlighted. Once the title is highlighted type in the preferred title.</a:t>
            </a:r>
          </a:p>
          <a:p>
            <a:endParaRPr lang="en-US" sz="3422" b="1" dirty="0">
              <a:latin typeface="+mn-lt"/>
              <a:cs typeface="Arial"/>
            </a:endParaRPr>
          </a:p>
          <a:p>
            <a:r>
              <a:rPr lang="en-US" sz="3422" b="1" dirty="0">
                <a:solidFill>
                  <a:schemeClr val="tx2">
                    <a:lumMod val="60000"/>
                    <a:lumOff val="40000"/>
                  </a:schemeClr>
                </a:solidFill>
                <a:latin typeface="+mn-lt"/>
                <a:cs typeface="Arial"/>
              </a:rPr>
              <a:t>Place Headers</a:t>
            </a:r>
          </a:p>
          <a:p>
            <a:endParaRPr lang="en-US" sz="3422" b="1" dirty="0">
              <a:solidFill>
                <a:schemeClr val="tx2">
                  <a:lumMod val="60000"/>
                  <a:lumOff val="40000"/>
                </a:schemeClr>
              </a:solidFill>
              <a:latin typeface="+mn-lt"/>
              <a:cs typeface="Arial"/>
            </a:endParaRPr>
          </a:p>
          <a:p>
            <a:r>
              <a:rPr lang="en-US" sz="3422" dirty="0">
                <a:latin typeface="+mn-lt"/>
                <a:cs typeface="Arial"/>
              </a:rPr>
              <a:t>Once the header is titled properly drag and drop the header to where you would like it placed on your poster.</a:t>
            </a:r>
          </a:p>
          <a:p>
            <a:endParaRPr lang="en-US" sz="3422" dirty="0">
              <a:latin typeface="+mn-lt"/>
              <a:cs typeface="Arial"/>
            </a:endParaRPr>
          </a:p>
          <a:p>
            <a:pPr>
              <a:spcBef>
                <a:spcPts val="1556"/>
              </a:spcBef>
            </a:pPr>
            <a:r>
              <a:rPr lang="en-US" sz="3422" b="1" u="sng" dirty="0">
                <a:solidFill>
                  <a:schemeClr val="tx1"/>
                </a:solidFill>
                <a:latin typeface="+mn-lt"/>
                <a:ea typeface="Calibri" charset="0"/>
                <a:cs typeface="Calibri" charset="0"/>
              </a:rPr>
              <a:t>When You are Ready for Printing</a:t>
            </a:r>
          </a:p>
          <a:p>
            <a:pPr>
              <a:spcBef>
                <a:spcPts val="1556"/>
              </a:spcBef>
            </a:pPr>
            <a:r>
              <a:rPr lang="en-US" sz="3422" b="1" dirty="0">
                <a:solidFill>
                  <a:schemeClr val="tx1"/>
                </a:solidFill>
                <a:latin typeface="+mn-lt"/>
                <a:ea typeface="Calibri" charset="0"/>
                <a:cs typeface="Calibri" charset="0"/>
              </a:rPr>
              <a:t>Please fill out the </a:t>
            </a:r>
            <a:r>
              <a:rPr lang="en-US" sz="3422" b="0" i="0" kern="1200" dirty="0">
                <a:solidFill>
                  <a:schemeClr val="lt1"/>
                </a:solidFill>
                <a:effectLst/>
                <a:latin typeface="+mn-lt"/>
                <a:ea typeface="+mn-ea"/>
                <a:cs typeface="+mn-cs"/>
              </a:rPr>
              <a:t> </a:t>
            </a:r>
            <a:r>
              <a:rPr lang="en-US" sz="3422" b="0" i="0" u="none" strike="noStrike" kern="1200" dirty="0">
                <a:solidFill>
                  <a:schemeClr val="lt1"/>
                </a:solidFill>
                <a:effectLst/>
                <a:latin typeface="+mn-lt"/>
                <a:ea typeface="+mn-ea"/>
                <a:cs typeface="+mn-cs"/>
                <a:hlinkClick r:id="rId3"/>
              </a:rPr>
              <a:t>OAI Multimedia Services Request Form</a:t>
            </a:r>
            <a:endParaRPr lang="en-US" sz="3422" b="0" i="0" u="none" strike="noStrike" kern="1200" dirty="0">
              <a:solidFill>
                <a:schemeClr val="lt1"/>
              </a:solidFill>
              <a:effectLst/>
              <a:latin typeface="+mn-lt"/>
              <a:ea typeface="+mn-ea"/>
              <a:cs typeface="+mn-cs"/>
            </a:endParaRPr>
          </a:p>
          <a:p>
            <a:pPr>
              <a:spcBef>
                <a:spcPts val="1556"/>
              </a:spcBef>
            </a:pPr>
            <a:r>
              <a:rPr lang="en-US" sz="3422" b="1" dirty="0">
                <a:solidFill>
                  <a:schemeClr val="tx1"/>
                </a:solidFill>
                <a:latin typeface="+mn-lt"/>
                <a:ea typeface="Calibri" charset="0"/>
                <a:cs typeface="Calibri" charset="0"/>
              </a:rPr>
              <a:t>Turn around time</a:t>
            </a:r>
            <a:r>
              <a:rPr lang="en-US" sz="3422" dirty="0">
                <a:solidFill>
                  <a:schemeClr val="tx1"/>
                </a:solidFill>
                <a:latin typeface="+mn-lt"/>
                <a:ea typeface="Calibri" charset="0"/>
                <a:cs typeface="Calibri" charset="0"/>
              </a:rPr>
              <a:t> is approximately one week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from poster submission.</a:t>
            </a:r>
          </a:p>
          <a:p>
            <a:pPr>
              <a:spcBef>
                <a:spcPts val="1556"/>
              </a:spcBef>
            </a:pPr>
            <a:r>
              <a:rPr lang="en-US" sz="3422" b="1" dirty="0">
                <a:solidFill>
                  <a:schemeClr val="tx1"/>
                </a:solidFill>
                <a:latin typeface="+mn-lt"/>
                <a:ea typeface="Calibri" charset="0"/>
                <a:cs typeface="Calibri" charset="0"/>
              </a:rPr>
              <a:t>For assistance</a:t>
            </a:r>
            <a:r>
              <a:rPr lang="en-US" sz="3422" dirty="0">
                <a:solidFill>
                  <a:schemeClr val="tx1"/>
                </a:solidFill>
                <a:latin typeface="+mn-lt"/>
                <a:ea typeface="Calibri" charset="0"/>
                <a:cs typeface="Calibri" charset="0"/>
              </a:rPr>
              <a:t> please call OAI at 410-704-2005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or email </a:t>
            </a:r>
            <a:r>
              <a:rPr lang="en-US" sz="3422" u="sng" dirty="0">
                <a:solidFill>
                  <a:schemeClr val="tx1"/>
                </a:solidFill>
                <a:latin typeface="+mn-lt"/>
                <a:ea typeface="Calibri" charset="0"/>
                <a:cs typeface="Calibri" charset="0"/>
                <a:hlinkClick r:id="rId4"/>
              </a:rPr>
              <a:t>OAIProjects@towson.edu</a:t>
            </a:r>
            <a:endParaRPr lang="en-US" sz="3422" dirty="0">
              <a:solidFill>
                <a:schemeClr val="tx1"/>
              </a:solidFill>
              <a:latin typeface="+mn-lt"/>
              <a:ea typeface="Calibri" charset="0"/>
              <a:cs typeface="Calibri" charset="0"/>
            </a:endParaRPr>
          </a:p>
          <a:p>
            <a:r>
              <a:rPr lang="en-US" sz="3422" dirty="0">
                <a:latin typeface="+mn-lt"/>
                <a:cs typeface="Arial"/>
              </a:rPr>
              <a:t> </a:t>
            </a:r>
          </a:p>
          <a:p>
            <a:endParaRPr lang="en-US" sz="3422"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43891200" cy="32918400"/>
          </a:xfrm>
          <a:prstGeom prst="rect">
            <a:avLst/>
          </a:prstGeom>
          <a:blipFill dpi="0" rotWithShape="1">
            <a:blip r:embed="rId3">
              <a:alphaModFix amt="25000"/>
              <a:extLst>
                <a:ext uri="{BEBA8EAE-BF5A-486C-A8C5-ECC9F3942E4B}">
                  <a14:imgProps xmlns:a14="http://schemas.microsoft.com/office/drawing/2010/main">
                    <a14:imgLayer r:embed="rId4">
                      <a14:imgEffect>
                        <a14:saturation sat="33000"/>
                      </a14:imgEffect>
                    </a14:imgLayer>
                  </a14:imgProps>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392"/>
          </a:p>
        </p:txBody>
      </p:sp>
      <p:sp>
        <p:nvSpPr>
          <p:cNvPr id="17" name="Rectangle 16"/>
          <p:cNvSpPr/>
          <p:nvPr userDrawn="1"/>
        </p:nvSpPr>
        <p:spPr>
          <a:xfrm>
            <a:off x="0" y="640080"/>
            <a:ext cx="43891200" cy="5657993"/>
          </a:xfrm>
          <a:prstGeom prst="rect">
            <a:avLst/>
          </a:prstGeom>
          <a:gradFill flip="none" rotWithShape="1">
            <a:gsLst>
              <a:gs pos="0">
                <a:schemeClr val="accent2">
                  <a:lumMod val="50000"/>
                </a:schemeClr>
              </a:gs>
              <a:gs pos="80000">
                <a:srgbClr val="900001"/>
              </a:gs>
              <a:gs pos="97000">
                <a:srgbClr val="90000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392"/>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880770" rtl="0" eaLnBrk="1" latinLnBrk="0" hangingPunct="1">
        <a:spcBef>
          <a:spcPct val="0"/>
        </a:spcBef>
        <a:buNone/>
        <a:defRPr sz="18144" kern="1200">
          <a:solidFill>
            <a:schemeClr val="tx1"/>
          </a:solidFill>
          <a:latin typeface="+mj-lt"/>
          <a:ea typeface="+mj-ea"/>
          <a:cs typeface="+mj-cs"/>
        </a:defRPr>
      </a:lvl1pPr>
    </p:titleStyle>
    <p:bodyStyle>
      <a:lvl1pPr marL="1410578" indent="-1410578" algn="l" defTabSz="1880770" rtl="0" eaLnBrk="1" latinLnBrk="0" hangingPunct="1">
        <a:spcBef>
          <a:spcPct val="20000"/>
        </a:spcBef>
        <a:buFont typeface="Arial"/>
        <a:buChar char="•"/>
        <a:defRPr sz="13152" kern="1200">
          <a:solidFill>
            <a:schemeClr val="tx1"/>
          </a:solidFill>
          <a:latin typeface="+mn-lt"/>
          <a:ea typeface="+mn-ea"/>
          <a:cs typeface="+mn-cs"/>
        </a:defRPr>
      </a:lvl1pPr>
      <a:lvl2pPr marL="3056250" indent="-1175481" algn="l" defTabSz="1880770" rtl="0" eaLnBrk="1" latinLnBrk="0" hangingPunct="1">
        <a:spcBef>
          <a:spcPct val="20000"/>
        </a:spcBef>
        <a:buFont typeface="Arial"/>
        <a:buChar char="–"/>
        <a:defRPr sz="11520" kern="1200">
          <a:solidFill>
            <a:schemeClr val="tx1"/>
          </a:solidFill>
          <a:latin typeface="+mn-lt"/>
          <a:ea typeface="+mn-ea"/>
          <a:cs typeface="+mn-cs"/>
        </a:defRPr>
      </a:lvl2pPr>
      <a:lvl3pPr marL="4701925" indent="-940387" algn="l" defTabSz="1880770" rtl="0" eaLnBrk="1" latinLnBrk="0" hangingPunct="1">
        <a:spcBef>
          <a:spcPct val="20000"/>
        </a:spcBef>
        <a:buFont typeface="Arial"/>
        <a:buChar char="•"/>
        <a:defRPr sz="9888" kern="1200">
          <a:solidFill>
            <a:schemeClr val="tx1"/>
          </a:solidFill>
          <a:latin typeface="+mn-lt"/>
          <a:ea typeface="+mn-ea"/>
          <a:cs typeface="+mn-cs"/>
        </a:defRPr>
      </a:lvl3pPr>
      <a:lvl4pPr marL="6582695" indent="-940387" algn="l" defTabSz="1880770" rtl="0" eaLnBrk="1" latinLnBrk="0" hangingPunct="1">
        <a:spcBef>
          <a:spcPct val="20000"/>
        </a:spcBef>
        <a:buFont typeface="Arial"/>
        <a:buChar char="–"/>
        <a:defRPr sz="8256" kern="1200">
          <a:solidFill>
            <a:schemeClr val="tx1"/>
          </a:solidFill>
          <a:latin typeface="+mn-lt"/>
          <a:ea typeface="+mn-ea"/>
          <a:cs typeface="+mn-cs"/>
        </a:defRPr>
      </a:lvl4pPr>
      <a:lvl5pPr marL="8463465" indent="-940387" algn="l" defTabSz="1880770" rtl="0" eaLnBrk="1" latinLnBrk="0" hangingPunct="1">
        <a:spcBef>
          <a:spcPct val="20000"/>
        </a:spcBef>
        <a:buFont typeface="Arial"/>
        <a:buChar char="»"/>
        <a:defRPr sz="8256" kern="1200">
          <a:solidFill>
            <a:schemeClr val="tx1"/>
          </a:solidFill>
          <a:latin typeface="+mn-lt"/>
          <a:ea typeface="+mn-ea"/>
          <a:cs typeface="+mn-cs"/>
        </a:defRPr>
      </a:lvl5pPr>
      <a:lvl6pPr marL="10344234" indent="-940387" algn="l" defTabSz="1880770" rtl="0" eaLnBrk="1" latinLnBrk="0" hangingPunct="1">
        <a:spcBef>
          <a:spcPct val="20000"/>
        </a:spcBef>
        <a:buFont typeface="Arial"/>
        <a:buChar char="•"/>
        <a:defRPr sz="8256" kern="1200">
          <a:solidFill>
            <a:schemeClr val="tx1"/>
          </a:solidFill>
          <a:latin typeface="+mn-lt"/>
          <a:ea typeface="+mn-ea"/>
          <a:cs typeface="+mn-cs"/>
        </a:defRPr>
      </a:lvl6pPr>
      <a:lvl7pPr marL="12225004" indent="-940387" algn="l" defTabSz="1880770" rtl="0" eaLnBrk="1" latinLnBrk="0" hangingPunct="1">
        <a:spcBef>
          <a:spcPct val="20000"/>
        </a:spcBef>
        <a:buFont typeface="Arial"/>
        <a:buChar char="•"/>
        <a:defRPr sz="8256" kern="1200">
          <a:solidFill>
            <a:schemeClr val="tx1"/>
          </a:solidFill>
          <a:latin typeface="+mn-lt"/>
          <a:ea typeface="+mn-ea"/>
          <a:cs typeface="+mn-cs"/>
        </a:defRPr>
      </a:lvl7pPr>
      <a:lvl8pPr marL="14105777" indent="-940387" algn="l" defTabSz="1880770" rtl="0" eaLnBrk="1" latinLnBrk="0" hangingPunct="1">
        <a:spcBef>
          <a:spcPct val="20000"/>
        </a:spcBef>
        <a:buFont typeface="Arial"/>
        <a:buChar char="•"/>
        <a:defRPr sz="8256" kern="1200">
          <a:solidFill>
            <a:schemeClr val="tx1"/>
          </a:solidFill>
          <a:latin typeface="+mn-lt"/>
          <a:ea typeface="+mn-ea"/>
          <a:cs typeface="+mn-cs"/>
        </a:defRPr>
      </a:lvl8pPr>
      <a:lvl9pPr marL="15986547" indent="-940387" algn="l" defTabSz="1880770" rtl="0" eaLnBrk="1" latinLnBrk="0" hangingPunct="1">
        <a:spcBef>
          <a:spcPct val="20000"/>
        </a:spcBef>
        <a:buFont typeface="Arial"/>
        <a:buChar char="•"/>
        <a:defRPr sz="8256" kern="1200">
          <a:solidFill>
            <a:schemeClr val="tx1"/>
          </a:solidFill>
          <a:latin typeface="+mn-lt"/>
          <a:ea typeface="+mn-ea"/>
          <a:cs typeface="+mn-cs"/>
        </a:defRPr>
      </a:lvl9pPr>
    </p:bodyStyle>
    <p:otherStyle>
      <a:defPPr>
        <a:defRPr lang="en-US"/>
      </a:defPPr>
      <a:lvl1pPr marL="0" algn="l" defTabSz="1880770" rtl="0" eaLnBrk="1" latinLnBrk="0" hangingPunct="1">
        <a:defRPr sz="7392" kern="1200">
          <a:solidFill>
            <a:schemeClr val="tx1"/>
          </a:solidFill>
          <a:latin typeface="+mn-lt"/>
          <a:ea typeface="+mn-ea"/>
          <a:cs typeface="+mn-cs"/>
        </a:defRPr>
      </a:lvl1pPr>
      <a:lvl2pPr marL="1880770" algn="l" defTabSz="1880770" rtl="0" eaLnBrk="1" latinLnBrk="0" hangingPunct="1">
        <a:defRPr sz="7392" kern="1200">
          <a:solidFill>
            <a:schemeClr val="tx1"/>
          </a:solidFill>
          <a:latin typeface="+mn-lt"/>
          <a:ea typeface="+mn-ea"/>
          <a:cs typeface="+mn-cs"/>
        </a:defRPr>
      </a:lvl2pPr>
      <a:lvl3pPr marL="3761539" algn="l" defTabSz="1880770" rtl="0" eaLnBrk="1" latinLnBrk="0" hangingPunct="1">
        <a:defRPr sz="7392" kern="1200">
          <a:solidFill>
            <a:schemeClr val="tx1"/>
          </a:solidFill>
          <a:latin typeface="+mn-lt"/>
          <a:ea typeface="+mn-ea"/>
          <a:cs typeface="+mn-cs"/>
        </a:defRPr>
      </a:lvl3pPr>
      <a:lvl4pPr marL="5642309" algn="l" defTabSz="1880770" rtl="0" eaLnBrk="1" latinLnBrk="0" hangingPunct="1">
        <a:defRPr sz="7392" kern="1200">
          <a:solidFill>
            <a:schemeClr val="tx1"/>
          </a:solidFill>
          <a:latin typeface="+mn-lt"/>
          <a:ea typeface="+mn-ea"/>
          <a:cs typeface="+mn-cs"/>
        </a:defRPr>
      </a:lvl4pPr>
      <a:lvl5pPr marL="7523082" algn="l" defTabSz="1880770" rtl="0" eaLnBrk="1" latinLnBrk="0" hangingPunct="1">
        <a:defRPr sz="7392" kern="1200">
          <a:solidFill>
            <a:schemeClr val="tx1"/>
          </a:solidFill>
          <a:latin typeface="+mn-lt"/>
          <a:ea typeface="+mn-ea"/>
          <a:cs typeface="+mn-cs"/>
        </a:defRPr>
      </a:lvl5pPr>
      <a:lvl6pPr marL="9403852" algn="l" defTabSz="1880770" rtl="0" eaLnBrk="1" latinLnBrk="0" hangingPunct="1">
        <a:defRPr sz="7392" kern="1200">
          <a:solidFill>
            <a:schemeClr val="tx1"/>
          </a:solidFill>
          <a:latin typeface="+mn-lt"/>
          <a:ea typeface="+mn-ea"/>
          <a:cs typeface="+mn-cs"/>
        </a:defRPr>
      </a:lvl6pPr>
      <a:lvl7pPr marL="11284621" algn="l" defTabSz="1880770" rtl="0" eaLnBrk="1" latinLnBrk="0" hangingPunct="1">
        <a:defRPr sz="7392" kern="1200">
          <a:solidFill>
            <a:schemeClr val="tx1"/>
          </a:solidFill>
          <a:latin typeface="+mn-lt"/>
          <a:ea typeface="+mn-ea"/>
          <a:cs typeface="+mn-cs"/>
        </a:defRPr>
      </a:lvl7pPr>
      <a:lvl8pPr marL="13165391" algn="l" defTabSz="1880770" rtl="0" eaLnBrk="1" latinLnBrk="0" hangingPunct="1">
        <a:defRPr sz="7392" kern="1200">
          <a:solidFill>
            <a:schemeClr val="tx1"/>
          </a:solidFill>
          <a:latin typeface="+mn-lt"/>
          <a:ea typeface="+mn-ea"/>
          <a:cs typeface="+mn-cs"/>
        </a:defRPr>
      </a:lvl8pPr>
      <a:lvl9pPr marL="15046160" algn="l" defTabSz="1880770" rtl="0" eaLnBrk="1" latinLnBrk="0" hangingPunct="1">
        <a:defRPr sz="73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57343" y="3785316"/>
            <a:ext cx="31897562" cy="975036"/>
          </a:xfrm>
          <a:prstGeom prst="rect">
            <a:avLst/>
          </a:prstGeom>
          <a:noFill/>
        </p:spPr>
        <p:txBody>
          <a:bodyPr wrap="square" rtlCol="0">
            <a:spAutoFit/>
          </a:bodyPr>
          <a:lstStyle/>
          <a:p>
            <a:r>
              <a:rPr lang="en-US" sz="5760" dirty="0">
                <a:solidFill>
                  <a:schemeClr val="bg1"/>
                </a:solidFill>
                <a:latin typeface="Arial"/>
                <a:cs typeface="Arial"/>
              </a:rPr>
              <a:t>Author’s Name Here </a:t>
            </a:r>
            <a:r>
              <a:rPr lang="en-US" sz="5760" dirty="0">
                <a:solidFill>
                  <a:schemeClr val="bg1"/>
                </a:solidFill>
                <a:latin typeface="Arial"/>
                <a:ea typeface="Wingdings"/>
                <a:cs typeface="Arial"/>
                <a:sym typeface="Wingdings"/>
              </a:rPr>
              <a:t></a:t>
            </a:r>
            <a:r>
              <a:rPr lang="en-US" sz="5760" dirty="0">
                <a:solidFill>
                  <a:schemeClr val="bg1"/>
                </a:solidFill>
                <a:latin typeface="Arial"/>
                <a:cs typeface="Arial"/>
              </a:rPr>
              <a:t> Author’s Name Here </a:t>
            </a:r>
            <a:r>
              <a:rPr lang="en-US" sz="5760" dirty="0">
                <a:solidFill>
                  <a:schemeClr val="bg1"/>
                </a:solidFill>
                <a:latin typeface="Arial"/>
                <a:ea typeface="Wingdings"/>
                <a:cs typeface="Arial"/>
                <a:sym typeface="Wingdings"/>
              </a:rPr>
              <a:t></a:t>
            </a:r>
            <a:r>
              <a:rPr lang="en-US" sz="5760" dirty="0">
                <a:solidFill>
                  <a:schemeClr val="bg1"/>
                </a:solidFill>
                <a:latin typeface="Arial"/>
                <a:cs typeface="Arial"/>
              </a:rPr>
              <a:t> Towson University</a:t>
            </a:r>
          </a:p>
        </p:txBody>
      </p:sp>
      <p:sp>
        <p:nvSpPr>
          <p:cNvPr id="22" name="Picture Placeholder 21"/>
          <p:cNvSpPr>
            <a:spLocks noGrp="1"/>
          </p:cNvSpPr>
          <p:nvPr>
            <p:ph type="pic" sz="quarter" idx="13"/>
          </p:nvPr>
        </p:nvSpPr>
        <p:spPr>
          <a:xfrm>
            <a:off x="11743945" y="8997696"/>
            <a:ext cx="9664094" cy="12269096"/>
          </a:xfrm>
          <a:noFill/>
        </p:spPr>
      </p:sp>
      <p:sp>
        <p:nvSpPr>
          <p:cNvPr id="15" name="Chart Placeholder 3"/>
          <p:cNvSpPr>
            <a:spLocks noGrp="1"/>
          </p:cNvSpPr>
          <p:nvPr>
            <p:ph type="chart" sz="quarter" idx="4294967295"/>
          </p:nvPr>
        </p:nvSpPr>
        <p:spPr>
          <a:xfrm>
            <a:off x="22432153" y="9057948"/>
            <a:ext cx="9640428" cy="11897051"/>
          </a:xfrm>
          <a:prstGeom prst="rect">
            <a:avLst/>
          </a:prstGeom>
          <a:ln>
            <a:solidFill>
              <a:schemeClr val="bg1"/>
            </a:solidFill>
          </a:ln>
        </p:spPr>
      </p:sp>
      <p:sp>
        <p:nvSpPr>
          <p:cNvPr id="35" name="TextBox 34"/>
          <p:cNvSpPr txBox="1"/>
          <p:nvPr/>
        </p:nvSpPr>
        <p:spPr>
          <a:xfrm>
            <a:off x="36364008" y="32020231"/>
            <a:ext cx="6350855" cy="29918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344" dirty="0"/>
              <a:t>Designed by the Office of Academic Innovation, Towson University </a:t>
            </a:r>
          </a:p>
        </p:txBody>
      </p:sp>
      <p:sp>
        <p:nvSpPr>
          <p:cNvPr id="42" name="TextBox 41"/>
          <p:cNvSpPr txBox="1"/>
          <p:nvPr/>
        </p:nvSpPr>
        <p:spPr>
          <a:xfrm>
            <a:off x="1169777" y="1614110"/>
            <a:ext cx="31885128" cy="1565967"/>
          </a:xfrm>
          <a:prstGeom prst="rect">
            <a:avLst/>
          </a:prstGeom>
          <a:noFill/>
        </p:spPr>
        <p:txBody>
          <a:bodyPr wrap="square" rtlCol="0">
            <a:spAutoFit/>
          </a:bodyPr>
          <a:lstStyle/>
          <a:p>
            <a:r>
              <a:rPr lang="en-US" sz="9600" b="1" dirty="0">
                <a:solidFill>
                  <a:schemeClr val="bg1"/>
                </a:solidFill>
                <a:latin typeface="Arial"/>
                <a:cs typeface="Arial"/>
              </a:rPr>
              <a:t>Place Title Here</a:t>
            </a:r>
          </a:p>
        </p:txBody>
      </p:sp>
      <p:grpSp>
        <p:nvGrpSpPr>
          <p:cNvPr id="43" name="Group 42"/>
          <p:cNvGrpSpPr/>
          <p:nvPr/>
        </p:nvGrpSpPr>
        <p:grpSpPr>
          <a:xfrm>
            <a:off x="1169797" y="7203082"/>
            <a:ext cx="9634728" cy="146304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44" name="Rectangle 4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45" name="TextBox 44"/>
            <p:cNvSpPr txBox="1"/>
            <p:nvPr/>
          </p:nvSpPr>
          <p:spPr>
            <a:xfrm>
              <a:off x="18173700" y="7599789"/>
              <a:ext cx="24803100" cy="1218796"/>
            </a:xfrm>
            <a:prstGeom prst="rect">
              <a:avLst/>
            </a:prstGeom>
            <a:grpFill/>
          </p:spPr>
          <p:txBody>
            <a:bodyPr wrap="square" rtlCol="0">
              <a:spAutoFit/>
            </a:bodyPr>
            <a:lstStyle/>
            <a:p>
              <a:pPr algn="ctr"/>
              <a:r>
                <a:rPr lang="en-US" sz="5760" b="1" dirty="0">
                  <a:solidFill>
                    <a:schemeClr val="bg1"/>
                  </a:solidFill>
                </a:rPr>
                <a:t>Header</a:t>
              </a:r>
            </a:p>
          </p:txBody>
        </p:sp>
      </p:grpSp>
      <p:sp>
        <p:nvSpPr>
          <p:cNvPr id="3" name="TextBox 2"/>
          <p:cNvSpPr txBox="1"/>
          <p:nvPr/>
        </p:nvSpPr>
        <p:spPr>
          <a:xfrm>
            <a:off x="1223793" y="8695132"/>
            <a:ext cx="9580733" cy="10117496"/>
          </a:xfrm>
          <a:prstGeom prst="rect">
            <a:avLst/>
          </a:prstGeom>
          <a:noFill/>
        </p:spPr>
        <p:txBody>
          <a:bodyPr wrap="square" lIns="175565" tIns="438912" rIns="175565" bIns="438912" rtlCol="0">
            <a:noAutofit/>
          </a:bodyPr>
          <a:lstStyle/>
          <a:p>
            <a:pPr algn="just">
              <a:spcBef>
                <a:spcPts val="48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pPr algn="just"/>
            <a:br>
              <a:rPr lang="en-US" sz="3600" dirty="0">
                <a:solidFill>
                  <a:srgbClr val="000000"/>
                </a:solidFill>
                <a:latin typeface="+mj-lt"/>
                <a:cs typeface="Arial"/>
              </a:rPr>
            </a:br>
            <a:r>
              <a:rPr lang="en-US" sz="3600" dirty="0" err="1">
                <a:solidFill>
                  <a:srgbClr val="000000"/>
                </a:solidFill>
                <a:latin typeface="+mj-lt"/>
                <a:cs typeface="Arial"/>
              </a:rPr>
              <a:t>Vivamus</a:t>
            </a:r>
            <a:r>
              <a:rPr lang="en-US" sz="3600" dirty="0">
                <a:solidFill>
                  <a:srgbClr val="000000"/>
                </a:solidFill>
                <a:latin typeface="+mj-lt"/>
                <a:cs typeface="Arial"/>
              </a:rPr>
              <a:t> ligula </a:t>
            </a:r>
            <a:r>
              <a:rPr lang="en-US" sz="3600" dirty="0" err="1">
                <a:solidFill>
                  <a:srgbClr val="000000"/>
                </a:solidFill>
                <a:latin typeface="+mj-lt"/>
                <a:cs typeface="Arial"/>
              </a:rPr>
              <a:t>nulla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vitae </a:t>
            </a:r>
            <a:r>
              <a:rPr lang="en-US" sz="3600" dirty="0" err="1">
                <a:solidFill>
                  <a:srgbClr val="000000"/>
                </a:solidFill>
                <a:latin typeface="+mj-lt"/>
                <a:cs typeface="Arial"/>
              </a:rPr>
              <a:t>molestie</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pharetra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justo</a:t>
            </a:r>
            <a:r>
              <a:rPr lang="en-US" sz="3600" dirty="0">
                <a:solidFill>
                  <a:srgbClr val="000000"/>
                </a:solidFill>
                <a:latin typeface="+mj-lt"/>
                <a:cs typeface="Arial"/>
              </a:rPr>
              <a:t>. </a:t>
            </a:r>
            <a:r>
              <a:rPr lang="en-US" sz="3600" dirty="0" err="1">
                <a:solidFill>
                  <a:srgbClr val="000000"/>
                </a:solidFill>
                <a:latin typeface="+mj-lt"/>
                <a:cs typeface="Arial"/>
              </a:rPr>
              <a:t>Fusce</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odio</a:t>
            </a:r>
            <a:r>
              <a:rPr lang="en-US" sz="3600" dirty="0">
                <a:solidFill>
                  <a:srgbClr val="000000"/>
                </a:solidFill>
                <a:latin typeface="+mj-lt"/>
                <a:cs typeface="Arial"/>
              </a:rPr>
              <a:t>. In </a:t>
            </a:r>
            <a:r>
              <a:rPr lang="en-US" sz="3600" dirty="0" err="1">
                <a:solidFill>
                  <a:srgbClr val="000000"/>
                </a:solidFill>
                <a:latin typeface="+mj-lt"/>
                <a:cs typeface="Arial"/>
              </a:rPr>
              <a:t>hendrerit</a:t>
            </a:r>
            <a:r>
              <a:rPr lang="en-US" sz="3600" dirty="0">
                <a:solidFill>
                  <a:srgbClr val="000000"/>
                </a:solidFill>
                <a:latin typeface="+mj-lt"/>
                <a:cs typeface="Arial"/>
              </a:rPr>
              <a:t> </a:t>
            </a:r>
            <a:r>
              <a:rPr lang="en-US" sz="3600" dirty="0" err="1">
                <a:solidFill>
                  <a:srgbClr val="000000"/>
                </a:solidFill>
                <a:latin typeface="+mj-lt"/>
                <a:cs typeface="Arial"/>
              </a:rPr>
              <a:t>imperdiet</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a:t>
            </a:r>
            <a:r>
              <a:rPr lang="en-US" sz="3600" dirty="0" err="1">
                <a:solidFill>
                  <a:srgbClr val="000000"/>
                </a:solidFill>
                <a:latin typeface="+mj-lt"/>
                <a:cs typeface="Arial"/>
              </a:rPr>
              <a:t>facilisis</a:t>
            </a:r>
            <a:r>
              <a:rPr lang="en-US" sz="3600" dirty="0">
                <a:solidFill>
                  <a:srgbClr val="000000"/>
                </a:solidFill>
                <a:latin typeface="+mj-lt"/>
                <a:cs typeface="Arial"/>
              </a:rPr>
              <a:t>. In non </a:t>
            </a:r>
            <a:r>
              <a:rPr lang="en-US" sz="3600" dirty="0" err="1">
                <a:solidFill>
                  <a:srgbClr val="000000"/>
                </a:solidFill>
                <a:latin typeface="+mj-lt"/>
                <a:cs typeface="Arial"/>
              </a:rPr>
              <a:t>turpis</a:t>
            </a:r>
            <a:r>
              <a:rPr lang="en-US" sz="3600" dirty="0">
                <a:solidFill>
                  <a:srgbClr val="000000"/>
                </a:solidFill>
                <a:latin typeface="+mj-lt"/>
                <a:cs typeface="Arial"/>
              </a:rPr>
              <a:t> </a:t>
            </a:r>
            <a:r>
              <a:rPr lang="en-US" sz="3600" dirty="0" err="1">
                <a:solidFill>
                  <a:srgbClr val="000000"/>
                </a:solidFill>
                <a:latin typeface="+mj-lt"/>
                <a:cs typeface="Arial"/>
              </a:rPr>
              <a:t>risus</a:t>
            </a:r>
            <a:r>
              <a:rPr lang="en-US" sz="3600" dirty="0">
                <a:solidFill>
                  <a:srgbClr val="000000"/>
                </a:solidFill>
                <a:latin typeface="+mj-lt"/>
                <a:cs typeface="Arial"/>
              </a:rPr>
              <a:t>. </a:t>
            </a:r>
          </a:p>
          <a:p>
            <a:pPr algn="just"/>
            <a:endParaRPr lang="en-US" sz="3600" dirty="0">
              <a:latin typeface="+mj-lt"/>
            </a:endParaRPr>
          </a:p>
        </p:txBody>
      </p:sp>
      <p:grpSp>
        <p:nvGrpSpPr>
          <p:cNvPr id="49" name="Group 48"/>
          <p:cNvGrpSpPr/>
          <p:nvPr/>
        </p:nvGrpSpPr>
        <p:grpSpPr>
          <a:xfrm>
            <a:off x="1157343" y="20252488"/>
            <a:ext cx="9634727" cy="146304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0" name="Rectangle 49"/>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51" name="TextBox 50"/>
            <p:cNvSpPr txBox="1"/>
            <p:nvPr/>
          </p:nvSpPr>
          <p:spPr>
            <a:xfrm>
              <a:off x="18173700" y="7599789"/>
              <a:ext cx="24803100" cy="1218796"/>
            </a:xfrm>
            <a:prstGeom prst="rect">
              <a:avLst/>
            </a:prstGeom>
            <a:grpFill/>
          </p:spPr>
          <p:txBody>
            <a:bodyPr wrap="square" rtlCol="0">
              <a:spAutoFit/>
            </a:bodyPr>
            <a:lstStyle/>
            <a:p>
              <a:pPr algn="ctr"/>
              <a:r>
                <a:rPr lang="en-US" sz="5760" b="1" dirty="0">
                  <a:solidFill>
                    <a:schemeClr val="bg1"/>
                  </a:solidFill>
                </a:rPr>
                <a:t>Header</a:t>
              </a:r>
            </a:p>
          </p:txBody>
        </p:sp>
      </p:grpSp>
      <p:sp>
        <p:nvSpPr>
          <p:cNvPr id="52" name="TextBox 51"/>
          <p:cNvSpPr txBox="1"/>
          <p:nvPr/>
        </p:nvSpPr>
        <p:spPr>
          <a:xfrm>
            <a:off x="1244126" y="22458066"/>
            <a:ext cx="9580733" cy="8392213"/>
          </a:xfrm>
          <a:prstGeom prst="rect">
            <a:avLst/>
          </a:prstGeom>
          <a:noFill/>
          <a:ln>
            <a:noFill/>
          </a:ln>
        </p:spPr>
        <p:txBody>
          <a:bodyPr wrap="square" lIns="175565" tIns="438912" rIns="175565" bIns="438912" rtlCol="0">
            <a:noAutofit/>
          </a:bodyPr>
          <a:lstStyle/>
          <a:p>
            <a:pPr>
              <a:spcBef>
                <a:spcPts val="48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br>
              <a:rPr lang="en-US" sz="3600" dirty="0">
                <a:solidFill>
                  <a:srgbClr val="000000"/>
                </a:solidFill>
                <a:latin typeface="+mj-lt"/>
                <a:cs typeface="Arial"/>
              </a:rPr>
            </a:br>
            <a:r>
              <a:rPr lang="en-US" sz="3600" dirty="0" err="1">
                <a:solidFill>
                  <a:srgbClr val="000000"/>
                </a:solidFill>
                <a:latin typeface="+mj-lt"/>
                <a:cs typeface="Arial"/>
              </a:rPr>
              <a:t>Vivamus</a:t>
            </a:r>
            <a:r>
              <a:rPr lang="en-US" sz="3600" dirty="0">
                <a:solidFill>
                  <a:srgbClr val="000000"/>
                </a:solidFill>
                <a:latin typeface="+mj-lt"/>
                <a:cs typeface="Arial"/>
              </a:rPr>
              <a:t> ligula </a:t>
            </a:r>
            <a:r>
              <a:rPr lang="en-US" sz="3600" dirty="0" err="1">
                <a:solidFill>
                  <a:srgbClr val="000000"/>
                </a:solidFill>
                <a:latin typeface="+mj-lt"/>
                <a:cs typeface="Arial"/>
              </a:rPr>
              <a:t>nulla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vitae </a:t>
            </a:r>
            <a:r>
              <a:rPr lang="en-US" sz="3600" dirty="0" err="1">
                <a:solidFill>
                  <a:srgbClr val="000000"/>
                </a:solidFill>
                <a:latin typeface="+mj-lt"/>
                <a:cs typeface="Arial"/>
              </a:rPr>
              <a:t>molestie</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pharetra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justo</a:t>
            </a:r>
            <a:r>
              <a:rPr lang="en-US" sz="3600" dirty="0">
                <a:solidFill>
                  <a:srgbClr val="000000"/>
                </a:solidFill>
                <a:latin typeface="+mj-lt"/>
                <a:cs typeface="Arial"/>
              </a:rPr>
              <a:t>. </a:t>
            </a:r>
            <a:r>
              <a:rPr lang="en-US" sz="3600" dirty="0" err="1">
                <a:solidFill>
                  <a:srgbClr val="000000"/>
                </a:solidFill>
                <a:latin typeface="+mj-lt"/>
                <a:cs typeface="Arial"/>
              </a:rPr>
              <a:t>Fusce</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odio</a:t>
            </a:r>
            <a:r>
              <a:rPr lang="en-US" sz="3600" dirty="0">
                <a:solidFill>
                  <a:srgbClr val="000000"/>
                </a:solidFill>
                <a:latin typeface="+mj-lt"/>
                <a:cs typeface="Arial"/>
              </a:rPr>
              <a:t>. In </a:t>
            </a:r>
            <a:r>
              <a:rPr lang="en-US" sz="3600" dirty="0" err="1">
                <a:solidFill>
                  <a:srgbClr val="000000"/>
                </a:solidFill>
                <a:latin typeface="+mj-lt"/>
                <a:cs typeface="Arial"/>
              </a:rPr>
              <a:t>hendrerit</a:t>
            </a:r>
            <a:r>
              <a:rPr lang="en-US" sz="3600" dirty="0">
                <a:solidFill>
                  <a:srgbClr val="000000"/>
                </a:solidFill>
                <a:latin typeface="+mj-lt"/>
                <a:cs typeface="Arial"/>
              </a:rPr>
              <a:t> </a:t>
            </a:r>
            <a:r>
              <a:rPr lang="en-US" sz="3600" dirty="0" err="1">
                <a:solidFill>
                  <a:srgbClr val="000000"/>
                </a:solidFill>
                <a:latin typeface="+mj-lt"/>
                <a:cs typeface="Arial"/>
              </a:rPr>
              <a:t>imperdiet</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nec</a:t>
            </a:r>
            <a:r>
              <a:rPr lang="en-US" sz="3600" dirty="0">
                <a:solidFill>
                  <a:srgbClr val="000000"/>
                </a:solidFill>
                <a:latin typeface="+mj-lt"/>
                <a:cs typeface="Arial"/>
              </a:rPr>
              <a:t> </a:t>
            </a:r>
            <a:r>
              <a:rPr lang="en-US" sz="3600" dirty="0" err="1">
                <a:solidFill>
                  <a:srgbClr val="000000"/>
                </a:solidFill>
                <a:latin typeface="+mj-lt"/>
                <a:cs typeface="Arial"/>
              </a:rPr>
              <a:t>facilisis</a:t>
            </a:r>
            <a:r>
              <a:rPr lang="en-US" sz="3600" dirty="0">
                <a:solidFill>
                  <a:srgbClr val="000000"/>
                </a:solidFill>
                <a:latin typeface="+mj-lt"/>
                <a:cs typeface="Arial"/>
              </a:rPr>
              <a:t>. In non </a:t>
            </a:r>
            <a:r>
              <a:rPr lang="en-US" sz="3600" dirty="0" err="1">
                <a:solidFill>
                  <a:srgbClr val="000000"/>
                </a:solidFill>
                <a:latin typeface="+mj-lt"/>
                <a:cs typeface="Arial"/>
              </a:rPr>
              <a:t>turpis</a:t>
            </a:r>
            <a:r>
              <a:rPr lang="en-US" sz="3600" dirty="0">
                <a:solidFill>
                  <a:srgbClr val="000000"/>
                </a:solidFill>
                <a:latin typeface="+mj-lt"/>
                <a:cs typeface="Arial"/>
              </a:rPr>
              <a:t> </a:t>
            </a:r>
            <a:r>
              <a:rPr lang="en-US" sz="3600" dirty="0" err="1">
                <a:solidFill>
                  <a:srgbClr val="000000"/>
                </a:solidFill>
                <a:latin typeface="+mj-lt"/>
                <a:cs typeface="Arial"/>
              </a:rPr>
              <a:t>risus</a:t>
            </a:r>
            <a:r>
              <a:rPr lang="en-US" sz="3600" dirty="0">
                <a:solidFill>
                  <a:srgbClr val="000000"/>
                </a:solidFill>
                <a:latin typeface="+mj-lt"/>
                <a:cs typeface="Arial"/>
              </a:rPr>
              <a:t>. </a:t>
            </a:r>
          </a:p>
          <a:p>
            <a:endParaRPr lang="en-US" sz="3600" dirty="0">
              <a:latin typeface="+mj-lt"/>
            </a:endParaRPr>
          </a:p>
        </p:txBody>
      </p:sp>
      <p:grpSp>
        <p:nvGrpSpPr>
          <p:cNvPr id="53" name="Group 52"/>
          <p:cNvGrpSpPr/>
          <p:nvPr/>
        </p:nvGrpSpPr>
        <p:grpSpPr>
          <a:xfrm>
            <a:off x="11737986" y="20252488"/>
            <a:ext cx="20339087" cy="146304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4" name="Rectangle 5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55" name="TextBox 54"/>
            <p:cNvSpPr txBox="1"/>
            <p:nvPr/>
          </p:nvSpPr>
          <p:spPr>
            <a:xfrm>
              <a:off x="18173700" y="7599789"/>
              <a:ext cx="24803100" cy="1218796"/>
            </a:xfrm>
            <a:prstGeom prst="rect">
              <a:avLst/>
            </a:prstGeom>
            <a:grpFill/>
          </p:spPr>
          <p:txBody>
            <a:bodyPr wrap="square" rtlCol="0">
              <a:spAutoFit/>
            </a:bodyPr>
            <a:lstStyle/>
            <a:p>
              <a:pPr algn="ctr"/>
              <a:r>
                <a:rPr lang="en-US" sz="5760" b="1" dirty="0">
                  <a:solidFill>
                    <a:schemeClr val="bg1"/>
                  </a:solidFill>
                </a:rPr>
                <a:t>Header</a:t>
              </a:r>
            </a:p>
          </p:txBody>
        </p:sp>
      </p:grpSp>
      <p:sp>
        <p:nvSpPr>
          <p:cNvPr id="56" name="TextBox 55"/>
          <p:cNvSpPr txBox="1"/>
          <p:nvPr/>
        </p:nvSpPr>
        <p:spPr>
          <a:xfrm>
            <a:off x="11797336" y="22458065"/>
            <a:ext cx="20285091" cy="8392214"/>
          </a:xfrm>
          <a:prstGeom prst="rect">
            <a:avLst/>
          </a:prstGeom>
          <a:noFill/>
        </p:spPr>
        <p:txBody>
          <a:bodyPr wrap="square" lIns="175565" tIns="438912" rIns="175565" bIns="438912" numCol="2" rtlCol="0">
            <a:noAutofit/>
          </a:bodyPr>
          <a:lstStyle/>
          <a:p>
            <a:pPr marL="548640" indent="-548640">
              <a:spcBef>
                <a:spcPts val="480"/>
              </a:spcBef>
              <a:buFont typeface="Arial" charset="0"/>
              <a:buChar char="•"/>
            </a:pPr>
            <a:r>
              <a:rPr lang="en-US" sz="3456" dirty="0">
                <a:solidFill>
                  <a:srgbClr val="000000"/>
                </a:solidFill>
                <a:latin typeface="+mj-lt"/>
                <a:cs typeface="Arial"/>
              </a:rPr>
              <a:t>Lorem ipsum dolor sit </a:t>
            </a:r>
            <a:r>
              <a:rPr lang="en-US" sz="3456" dirty="0" err="1">
                <a:solidFill>
                  <a:srgbClr val="000000"/>
                </a:solidFill>
                <a:latin typeface="+mj-lt"/>
                <a:cs typeface="Arial"/>
              </a:rPr>
              <a:t>amet</a:t>
            </a:r>
            <a:r>
              <a:rPr lang="en-US" sz="3456" dirty="0">
                <a:solidFill>
                  <a:srgbClr val="000000"/>
                </a:solidFill>
                <a:latin typeface="+mj-lt"/>
                <a:cs typeface="Arial"/>
              </a:rPr>
              <a:t>, </a:t>
            </a:r>
            <a:r>
              <a:rPr lang="en-US" sz="3456" dirty="0" err="1">
                <a:solidFill>
                  <a:srgbClr val="000000"/>
                </a:solidFill>
                <a:latin typeface="+mj-lt"/>
                <a:cs typeface="Arial"/>
              </a:rPr>
              <a:t>consectetur</a:t>
            </a:r>
            <a:r>
              <a:rPr lang="en-US" sz="3456" dirty="0">
                <a:solidFill>
                  <a:srgbClr val="000000"/>
                </a:solidFill>
                <a:latin typeface="+mj-lt"/>
                <a:cs typeface="Arial"/>
              </a:rPr>
              <a:t> </a:t>
            </a:r>
            <a:r>
              <a:rPr lang="en-US" sz="3456" dirty="0" err="1">
                <a:solidFill>
                  <a:srgbClr val="000000"/>
                </a:solidFill>
                <a:latin typeface="+mj-lt"/>
                <a:cs typeface="Arial"/>
              </a:rPr>
              <a:t>adipiscing</a:t>
            </a:r>
            <a:r>
              <a:rPr lang="en-US" sz="3456" dirty="0">
                <a:solidFill>
                  <a:srgbClr val="000000"/>
                </a:solidFill>
                <a:latin typeface="+mj-lt"/>
                <a:cs typeface="Arial"/>
              </a:rPr>
              <a:t> </a:t>
            </a:r>
            <a:r>
              <a:rPr lang="en-US" sz="3456" dirty="0" err="1">
                <a:solidFill>
                  <a:srgbClr val="000000"/>
                </a:solidFill>
                <a:latin typeface="+mj-lt"/>
                <a:cs typeface="Arial"/>
              </a:rPr>
              <a:t>elit</a:t>
            </a:r>
            <a:r>
              <a:rPr lang="en-US" sz="3456" dirty="0">
                <a:solidFill>
                  <a:srgbClr val="000000"/>
                </a:solidFill>
                <a:latin typeface="+mj-lt"/>
                <a:cs typeface="Arial"/>
              </a:rPr>
              <a:t>. Integer a </a:t>
            </a:r>
            <a:r>
              <a:rPr lang="en-US" sz="3456" dirty="0" err="1">
                <a:solidFill>
                  <a:srgbClr val="000000"/>
                </a:solidFill>
                <a:latin typeface="+mj-lt"/>
                <a:cs typeface="Arial"/>
              </a:rPr>
              <a:t>urna</a:t>
            </a:r>
            <a:r>
              <a:rPr lang="en-US" sz="3456" dirty="0">
                <a:solidFill>
                  <a:srgbClr val="000000"/>
                </a:solidFill>
                <a:latin typeface="+mj-lt"/>
                <a:cs typeface="Arial"/>
              </a:rPr>
              <a:t> </a:t>
            </a:r>
            <a:r>
              <a:rPr lang="en-US" sz="3456" dirty="0" err="1">
                <a:solidFill>
                  <a:srgbClr val="000000"/>
                </a:solidFill>
                <a:latin typeface="+mj-lt"/>
                <a:cs typeface="Arial"/>
              </a:rPr>
              <a:t>est</a:t>
            </a:r>
            <a:r>
              <a:rPr lang="en-US" sz="3456" dirty="0">
                <a:solidFill>
                  <a:srgbClr val="000000"/>
                </a:solidFill>
                <a:latin typeface="+mj-lt"/>
                <a:cs typeface="Arial"/>
              </a:rPr>
              <a:t>, sit </a:t>
            </a:r>
            <a:r>
              <a:rPr lang="en-US" sz="3456" dirty="0" err="1">
                <a:solidFill>
                  <a:srgbClr val="000000"/>
                </a:solidFill>
                <a:latin typeface="+mj-lt"/>
                <a:cs typeface="Arial"/>
              </a:rPr>
              <a:t>amet</a:t>
            </a:r>
            <a:r>
              <a:rPr lang="en-US" sz="3456" dirty="0">
                <a:solidFill>
                  <a:srgbClr val="000000"/>
                </a:solidFill>
                <a:latin typeface="+mj-lt"/>
                <a:cs typeface="Arial"/>
              </a:rPr>
              <a:t> </a:t>
            </a:r>
            <a:r>
              <a:rPr lang="en-US" sz="3456" dirty="0" err="1">
                <a:latin typeface="+mj-lt"/>
                <a:cs typeface="Arial"/>
              </a:rPr>
              <a:t>dignissim</a:t>
            </a:r>
            <a:r>
              <a:rPr lang="en-US" sz="3456" dirty="0">
                <a:solidFill>
                  <a:srgbClr val="000000"/>
                </a:solidFill>
                <a:latin typeface="+mj-lt"/>
                <a:cs typeface="Arial"/>
              </a:rPr>
              <a:t> nisi. </a:t>
            </a:r>
            <a:r>
              <a:rPr lang="en-US" sz="3456" dirty="0" err="1">
                <a:solidFill>
                  <a:srgbClr val="000000"/>
                </a:solidFill>
                <a:latin typeface="+mj-lt"/>
                <a:cs typeface="Arial"/>
              </a:rPr>
              <a:t>Quisque</a:t>
            </a:r>
            <a:r>
              <a:rPr lang="en-US" sz="3456" dirty="0">
                <a:solidFill>
                  <a:srgbClr val="000000"/>
                </a:solidFill>
                <a:latin typeface="+mj-lt"/>
                <a:cs typeface="Arial"/>
              </a:rPr>
              <a:t> nisi </a:t>
            </a:r>
            <a:r>
              <a:rPr lang="en-US" sz="3456" dirty="0" err="1">
                <a:solidFill>
                  <a:srgbClr val="000000"/>
                </a:solidFill>
                <a:latin typeface="+mj-lt"/>
                <a:cs typeface="Arial"/>
              </a:rPr>
              <a:t>neque</a:t>
            </a:r>
            <a:r>
              <a:rPr lang="en-US" sz="3456" dirty="0">
                <a:solidFill>
                  <a:srgbClr val="000000"/>
                </a:solidFill>
                <a:latin typeface="+mj-lt"/>
                <a:cs typeface="Arial"/>
              </a:rPr>
              <a:t>, </a:t>
            </a:r>
            <a:r>
              <a:rPr lang="en-US" sz="3456" dirty="0" err="1">
                <a:solidFill>
                  <a:srgbClr val="000000"/>
                </a:solidFill>
                <a:latin typeface="+mj-lt"/>
                <a:cs typeface="Arial"/>
              </a:rPr>
              <a:t>luctus</a:t>
            </a:r>
            <a:r>
              <a:rPr lang="en-US" sz="3456" dirty="0">
                <a:solidFill>
                  <a:srgbClr val="000000"/>
                </a:solidFill>
                <a:latin typeface="+mj-lt"/>
                <a:cs typeface="Arial"/>
              </a:rPr>
              <a:t> </a:t>
            </a:r>
            <a:r>
              <a:rPr lang="en-US" sz="3456" dirty="0" err="1">
                <a:solidFill>
                  <a:srgbClr val="000000"/>
                </a:solidFill>
                <a:latin typeface="+mj-lt"/>
                <a:cs typeface="Arial"/>
              </a:rPr>
              <a:t>eu</a:t>
            </a:r>
            <a:r>
              <a:rPr lang="en-US" sz="3456" dirty="0">
                <a:solidFill>
                  <a:srgbClr val="000000"/>
                </a:solidFill>
                <a:latin typeface="+mj-lt"/>
                <a:cs typeface="Arial"/>
              </a:rPr>
              <a:t> </a:t>
            </a:r>
            <a:r>
              <a:rPr lang="en-US" sz="3456" dirty="0" err="1">
                <a:solidFill>
                  <a:srgbClr val="000000"/>
                </a:solidFill>
                <a:latin typeface="+mj-lt"/>
                <a:cs typeface="Arial"/>
              </a:rPr>
              <a:t>vulputate</a:t>
            </a:r>
            <a:r>
              <a:rPr lang="en-US" sz="3456" dirty="0">
                <a:solidFill>
                  <a:srgbClr val="000000"/>
                </a:solidFill>
                <a:latin typeface="+mj-lt"/>
                <a:cs typeface="Arial"/>
              </a:rPr>
              <a:t> a, </a:t>
            </a:r>
            <a:r>
              <a:rPr lang="en-US" sz="3456" dirty="0" err="1">
                <a:solidFill>
                  <a:srgbClr val="000000"/>
                </a:solidFill>
                <a:latin typeface="+mj-lt"/>
                <a:cs typeface="Arial"/>
              </a:rPr>
              <a:t>consequat</a:t>
            </a:r>
            <a:r>
              <a:rPr lang="en-US" sz="3456" dirty="0">
                <a:solidFill>
                  <a:srgbClr val="000000"/>
                </a:solidFill>
                <a:latin typeface="+mj-lt"/>
                <a:cs typeface="Arial"/>
              </a:rPr>
              <a:t> </a:t>
            </a:r>
            <a:r>
              <a:rPr lang="en-US" sz="3456" dirty="0" err="1">
                <a:solidFill>
                  <a:srgbClr val="000000"/>
                </a:solidFill>
                <a:latin typeface="+mj-lt"/>
                <a:cs typeface="Arial"/>
              </a:rPr>
              <a:t>ut</a:t>
            </a:r>
            <a:r>
              <a:rPr lang="en-US" sz="3456" dirty="0">
                <a:solidFill>
                  <a:srgbClr val="000000"/>
                </a:solidFill>
                <a:latin typeface="+mj-lt"/>
                <a:cs typeface="Arial"/>
              </a:rPr>
              <a:t> </a:t>
            </a:r>
            <a:r>
              <a:rPr lang="en-US" sz="3456" dirty="0" err="1">
                <a:solidFill>
                  <a:srgbClr val="000000"/>
                </a:solidFill>
                <a:latin typeface="+mj-lt"/>
                <a:cs typeface="Arial"/>
              </a:rPr>
              <a:t>tellus</a:t>
            </a:r>
            <a:r>
              <a:rPr lang="en-US" sz="3456" dirty="0">
                <a:solidFill>
                  <a:srgbClr val="000000"/>
                </a:solidFill>
                <a:latin typeface="+mj-lt"/>
                <a:cs typeface="Arial"/>
              </a:rPr>
              <a:t>. </a:t>
            </a:r>
            <a:r>
              <a:rPr lang="en-US" sz="3456" dirty="0" err="1">
                <a:solidFill>
                  <a:srgbClr val="000000"/>
                </a:solidFill>
                <a:latin typeface="+mj-lt"/>
                <a:cs typeface="Arial"/>
              </a:rPr>
              <a:t>Nullam</a:t>
            </a:r>
            <a:r>
              <a:rPr lang="en-US" sz="3456" dirty="0">
                <a:solidFill>
                  <a:srgbClr val="000000"/>
                </a:solidFill>
                <a:latin typeface="+mj-lt"/>
                <a:cs typeface="Arial"/>
              </a:rPr>
              <a:t> </a:t>
            </a:r>
            <a:r>
              <a:rPr lang="en-US" sz="3456" dirty="0" err="1">
                <a:solidFill>
                  <a:srgbClr val="000000"/>
                </a:solidFill>
                <a:latin typeface="+mj-lt"/>
                <a:cs typeface="Arial"/>
              </a:rPr>
              <a:t>elit</a:t>
            </a:r>
            <a:r>
              <a:rPr lang="en-US" sz="3456" dirty="0">
                <a:solidFill>
                  <a:srgbClr val="000000"/>
                </a:solidFill>
                <a:latin typeface="+mj-lt"/>
                <a:cs typeface="Arial"/>
              </a:rPr>
              <a:t> quam, </a:t>
            </a:r>
            <a:r>
              <a:rPr lang="en-US" sz="3456" dirty="0" err="1">
                <a:solidFill>
                  <a:srgbClr val="000000"/>
                </a:solidFill>
                <a:latin typeface="+mj-lt"/>
                <a:cs typeface="Arial"/>
              </a:rPr>
              <a:t>varius</a:t>
            </a:r>
            <a:r>
              <a:rPr lang="en-US" sz="3456" dirty="0">
                <a:solidFill>
                  <a:srgbClr val="000000"/>
                </a:solidFill>
                <a:latin typeface="+mj-lt"/>
                <a:cs typeface="Arial"/>
              </a:rPr>
              <a:t> </a:t>
            </a:r>
            <a:r>
              <a:rPr lang="en-US" sz="3456" dirty="0" err="1">
                <a:solidFill>
                  <a:srgbClr val="000000"/>
                </a:solidFill>
                <a:latin typeface="+mj-lt"/>
                <a:cs typeface="Arial"/>
              </a:rPr>
              <a:t>quis</a:t>
            </a:r>
            <a:r>
              <a:rPr lang="en-US" sz="3456" dirty="0">
                <a:solidFill>
                  <a:srgbClr val="000000"/>
                </a:solidFill>
                <a:latin typeface="+mj-lt"/>
                <a:cs typeface="Arial"/>
              </a:rPr>
              <a:t> semper </a:t>
            </a:r>
            <a:r>
              <a:rPr lang="en-US" sz="3456" dirty="0" err="1">
                <a:solidFill>
                  <a:srgbClr val="000000"/>
                </a:solidFill>
                <a:latin typeface="+mj-lt"/>
                <a:cs typeface="Arial"/>
              </a:rPr>
              <a:t>eget</a:t>
            </a:r>
            <a:r>
              <a:rPr lang="en-US" sz="3456" dirty="0">
                <a:solidFill>
                  <a:srgbClr val="000000"/>
                </a:solidFill>
                <a:latin typeface="+mj-lt"/>
                <a:cs typeface="Arial"/>
              </a:rPr>
              <a:t>, </a:t>
            </a:r>
            <a:r>
              <a:rPr lang="en-US" sz="3456" dirty="0" err="1">
                <a:solidFill>
                  <a:srgbClr val="000000"/>
                </a:solidFill>
                <a:latin typeface="+mj-lt"/>
                <a:cs typeface="Arial"/>
              </a:rPr>
              <a:t>mollis</a:t>
            </a:r>
            <a:r>
              <a:rPr lang="en-US" sz="3456" dirty="0">
                <a:solidFill>
                  <a:srgbClr val="000000"/>
                </a:solidFill>
                <a:latin typeface="+mj-lt"/>
                <a:cs typeface="Arial"/>
              </a:rPr>
              <a:t> sit </a:t>
            </a:r>
            <a:r>
              <a:rPr lang="en-US" sz="3456" dirty="0" err="1">
                <a:solidFill>
                  <a:srgbClr val="000000"/>
                </a:solidFill>
                <a:latin typeface="+mj-lt"/>
                <a:cs typeface="Arial"/>
              </a:rPr>
              <a:t>amet</a:t>
            </a:r>
            <a:r>
              <a:rPr lang="en-US" sz="3456" dirty="0">
                <a:solidFill>
                  <a:srgbClr val="000000"/>
                </a:solidFill>
                <a:latin typeface="+mj-lt"/>
                <a:cs typeface="Arial"/>
              </a:rPr>
              <a:t> mi. </a:t>
            </a:r>
            <a:r>
              <a:rPr lang="en-US" sz="3456" dirty="0" err="1">
                <a:solidFill>
                  <a:srgbClr val="000000"/>
                </a:solidFill>
                <a:latin typeface="+mj-lt"/>
                <a:cs typeface="Arial"/>
              </a:rPr>
              <a:t>Praesent</a:t>
            </a:r>
            <a:r>
              <a:rPr lang="en-US" sz="3456" dirty="0">
                <a:solidFill>
                  <a:srgbClr val="000000"/>
                </a:solidFill>
                <a:latin typeface="+mj-lt"/>
                <a:cs typeface="Arial"/>
              </a:rPr>
              <a:t> </a:t>
            </a:r>
            <a:r>
              <a:rPr lang="en-US" sz="3456" dirty="0" err="1">
                <a:solidFill>
                  <a:srgbClr val="000000"/>
                </a:solidFill>
                <a:latin typeface="+mj-lt"/>
                <a:cs typeface="Arial"/>
              </a:rPr>
              <a:t>egestas</a:t>
            </a:r>
            <a:r>
              <a:rPr lang="en-US" sz="3456" dirty="0">
                <a:solidFill>
                  <a:srgbClr val="000000"/>
                </a:solidFill>
                <a:latin typeface="+mj-lt"/>
                <a:cs typeface="Arial"/>
              </a:rPr>
              <a:t> </a:t>
            </a:r>
            <a:r>
              <a:rPr lang="en-US" sz="3456" dirty="0" err="1">
                <a:solidFill>
                  <a:srgbClr val="000000"/>
                </a:solidFill>
                <a:latin typeface="+mj-lt"/>
                <a:cs typeface="Arial"/>
              </a:rPr>
              <a:t>nisl</a:t>
            </a:r>
            <a:r>
              <a:rPr lang="en-US" sz="3456" dirty="0">
                <a:solidFill>
                  <a:srgbClr val="000000"/>
                </a:solidFill>
                <a:latin typeface="+mj-lt"/>
                <a:cs typeface="Arial"/>
              </a:rPr>
              <a:t> </a:t>
            </a:r>
            <a:r>
              <a:rPr lang="en-US" sz="3456" dirty="0" err="1">
                <a:solidFill>
                  <a:srgbClr val="000000"/>
                </a:solidFill>
                <a:latin typeface="+mj-lt"/>
                <a:cs typeface="Arial"/>
              </a:rPr>
              <a:t>quis</a:t>
            </a:r>
            <a:r>
              <a:rPr lang="en-US" sz="3456" dirty="0">
                <a:solidFill>
                  <a:srgbClr val="000000"/>
                </a:solidFill>
                <a:latin typeface="+mj-lt"/>
                <a:cs typeface="Arial"/>
              </a:rPr>
              <a:t> </a:t>
            </a:r>
            <a:r>
              <a:rPr lang="en-US" sz="3456" dirty="0" err="1">
                <a:solidFill>
                  <a:srgbClr val="000000"/>
                </a:solidFill>
                <a:latin typeface="+mj-lt"/>
                <a:cs typeface="Arial"/>
              </a:rPr>
              <a:t>nunc</a:t>
            </a:r>
            <a:r>
              <a:rPr lang="en-US" sz="3456" dirty="0">
                <a:solidFill>
                  <a:srgbClr val="000000"/>
                </a:solidFill>
                <a:latin typeface="+mj-lt"/>
                <a:cs typeface="Arial"/>
              </a:rPr>
              <a:t> </a:t>
            </a:r>
            <a:r>
              <a:rPr lang="en-US" sz="3456" dirty="0" err="1">
                <a:solidFill>
                  <a:srgbClr val="000000"/>
                </a:solidFill>
                <a:latin typeface="+mj-lt"/>
                <a:cs typeface="Arial"/>
              </a:rPr>
              <a:t>ultrices</a:t>
            </a:r>
            <a:r>
              <a:rPr lang="en-US" sz="3456" dirty="0">
                <a:solidFill>
                  <a:srgbClr val="000000"/>
                </a:solidFill>
                <a:latin typeface="+mj-lt"/>
                <a:cs typeface="Arial"/>
              </a:rPr>
              <a:t> gravida. </a:t>
            </a:r>
            <a:r>
              <a:rPr lang="en-US" sz="3456" dirty="0" err="1">
                <a:solidFill>
                  <a:srgbClr val="000000"/>
                </a:solidFill>
                <a:latin typeface="+mj-lt"/>
                <a:cs typeface="Arial"/>
              </a:rPr>
              <a:t>Mauris</a:t>
            </a:r>
            <a:r>
              <a:rPr lang="en-US" sz="3456" dirty="0">
                <a:solidFill>
                  <a:srgbClr val="000000"/>
                </a:solidFill>
                <a:latin typeface="+mj-lt"/>
                <a:cs typeface="Arial"/>
              </a:rPr>
              <a:t> dictum </a:t>
            </a:r>
            <a:r>
              <a:rPr lang="en-US" sz="3456" dirty="0" err="1">
                <a:solidFill>
                  <a:srgbClr val="000000"/>
                </a:solidFill>
                <a:latin typeface="+mj-lt"/>
                <a:cs typeface="Arial"/>
              </a:rPr>
              <a:t>interdum</a:t>
            </a:r>
            <a:r>
              <a:rPr lang="en-US" sz="3456" dirty="0">
                <a:solidFill>
                  <a:srgbClr val="000000"/>
                </a:solidFill>
                <a:latin typeface="+mj-lt"/>
                <a:cs typeface="Arial"/>
              </a:rPr>
              <a:t> </a:t>
            </a:r>
            <a:r>
              <a:rPr lang="en-US" sz="3456" dirty="0" err="1">
                <a:solidFill>
                  <a:srgbClr val="000000"/>
                </a:solidFill>
                <a:latin typeface="+mj-lt"/>
                <a:cs typeface="Arial"/>
              </a:rPr>
              <a:t>volutpat</a:t>
            </a:r>
            <a:r>
              <a:rPr lang="en-US" sz="3456" dirty="0">
                <a:solidFill>
                  <a:srgbClr val="000000"/>
                </a:solidFill>
                <a:latin typeface="+mj-lt"/>
                <a:cs typeface="Arial"/>
              </a:rPr>
              <a:t>. </a:t>
            </a:r>
            <a:r>
              <a:rPr lang="en-US" sz="3456" dirty="0" err="1">
                <a:solidFill>
                  <a:srgbClr val="000000"/>
                </a:solidFill>
                <a:latin typeface="+mj-lt"/>
                <a:cs typeface="Arial"/>
              </a:rPr>
              <a:t>Aenean</a:t>
            </a:r>
            <a:r>
              <a:rPr lang="en-US" sz="3456" dirty="0">
                <a:solidFill>
                  <a:srgbClr val="000000"/>
                </a:solidFill>
                <a:latin typeface="+mj-lt"/>
                <a:cs typeface="Arial"/>
              </a:rPr>
              <a:t> </a:t>
            </a:r>
            <a:r>
              <a:rPr lang="en-US" sz="3456" dirty="0" err="1">
                <a:solidFill>
                  <a:srgbClr val="000000"/>
                </a:solidFill>
                <a:latin typeface="+mj-lt"/>
                <a:cs typeface="Arial"/>
              </a:rPr>
              <a:t>vehicula</a:t>
            </a:r>
            <a:r>
              <a:rPr lang="en-US" sz="3456" dirty="0">
                <a:solidFill>
                  <a:srgbClr val="000000"/>
                </a:solidFill>
                <a:latin typeface="+mj-lt"/>
                <a:cs typeface="Arial"/>
              </a:rPr>
              <a:t> </a:t>
            </a:r>
            <a:r>
              <a:rPr lang="en-US" sz="3456" dirty="0" err="1">
                <a:solidFill>
                  <a:srgbClr val="000000"/>
                </a:solidFill>
                <a:latin typeface="+mj-lt"/>
                <a:cs typeface="Arial"/>
              </a:rPr>
              <a:t>arcu</a:t>
            </a:r>
            <a:r>
              <a:rPr lang="en-US" sz="3456" dirty="0">
                <a:solidFill>
                  <a:srgbClr val="000000"/>
                </a:solidFill>
                <a:latin typeface="+mj-lt"/>
                <a:cs typeface="Arial"/>
              </a:rPr>
              <a:t> </a:t>
            </a:r>
            <a:r>
              <a:rPr lang="en-US" sz="3456" dirty="0" err="1">
                <a:solidFill>
                  <a:srgbClr val="000000"/>
                </a:solidFill>
                <a:latin typeface="+mj-lt"/>
                <a:cs typeface="Arial"/>
              </a:rPr>
              <a:t>ut</a:t>
            </a:r>
            <a:r>
              <a:rPr lang="en-US" sz="3456" dirty="0">
                <a:solidFill>
                  <a:srgbClr val="000000"/>
                </a:solidFill>
                <a:latin typeface="+mj-lt"/>
                <a:cs typeface="Arial"/>
              </a:rPr>
              <a:t> quam </a:t>
            </a:r>
            <a:r>
              <a:rPr lang="en-US" sz="3456" dirty="0" err="1">
                <a:solidFill>
                  <a:srgbClr val="000000"/>
                </a:solidFill>
                <a:latin typeface="+mj-lt"/>
                <a:cs typeface="Arial"/>
              </a:rPr>
              <a:t>volutpat</a:t>
            </a:r>
            <a:r>
              <a:rPr lang="en-US" sz="3456" dirty="0">
                <a:solidFill>
                  <a:srgbClr val="000000"/>
                </a:solidFill>
                <a:latin typeface="+mj-lt"/>
                <a:cs typeface="Arial"/>
              </a:rPr>
              <a:t> </a:t>
            </a:r>
            <a:r>
              <a:rPr lang="en-US" sz="3456" dirty="0" err="1">
                <a:solidFill>
                  <a:srgbClr val="000000"/>
                </a:solidFill>
                <a:latin typeface="+mj-lt"/>
                <a:cs typeface="Arial"/>
              </a:rPr>
              <a:t>interdum</a:t>
            </a:r>
            <a:r>
              <a:rPr lang="en-US" sz="3456" dirty="0">
                <a:solidFill>
                  <a:srgbClr val="000000"/>
                </a:solidFill>
                <a:latin typeface="+mj-lt"/>
                <a:cs typeface="Arial"/>
              </a:rPr>
              <a:t>. </a:t>
            </a:r>
            <a:r>
              <a:rPr lang="en-US" sz="3456" dirty="0" err="1">
                <a:solidFill>
                  <a:srgbClr val="000000"/>
                </a:solidFill>
                <a:latin typeface="+mj-lt"/>
                <a:cs typeface="Arial"/>
              </a:rPr>
              <a:t>Sed</a:t>
            </a:r>
            <a:r>
              <a:rPr lang="en-US" sz="3456" dirty="0">
                <a:solidFill>
                  <a:srgbClr val="000000"/>
                </a:solidFill>
                <a:latin typeface="+mj-lt"/>
                <a:cs typeface="Arial"/>
              </a:rPr>
              <a:t> a </a:t>
            </a:r>
            <a:r>
              <a:rPr lang="en-US" sz="3456" dirty="0" err="1">
                <a:solidFill>
                  <a:srgbClr val="000000"/>
                </a:solidFill>
                <a:latin typeface="+mj-lt"/>
                <a:cs typeface="Arial"/>
              </a:rPr>
              <a:t>est</a:t>
            </a:r>
            <a:r>
              <a:rPr lang="en-US" sz="3456" dirty="0">
                <a:solidFill>
                  <a:srgbClr val="000000"/>
                </a:solidFill>
                <a:latin typeface="+mj-lt"/>
                <a:cs typeface="Arial"/>
              </a:rPr>
              <a:t> lacus. </a:t>
            </a:r>
            <a:r>
              <a:rPr lang="en-US" sz="3456" dirty="0" err="1">
                <a:solidFill>
                  <a:srgbClr val="000000"/>
                </a:solidFill>
                <a:latin typeface="+mj-lt"/>
                <a:cs typeface="Arial"/>
              </a:rPr>
              <a:t>Vivamus</a:t>
            </a:r>
            <a:r>
              <a:rPr lang="en-US" sz="3456" dirty="0">
                <a:solidFill>
                  <a:srgbClr val="000000"/>
                </a:solidFill>
                <a:latin typeface="+mj-lt"/>
                <a:cs typeface="Arial"/>
              </a:rPr>
              <a:t> </a:t>
            </a:r>
            <a:r>
              <a:rPr lang="en-US" sz="3456" dirty="0" err="1">
                <a:solidFill>
                  <a:srgbClr val="000000"/>
                </a:solidFill>
                <a:latin typeface="+mj-lt"/>
                <a:cs typeface="Arial"/>
              </a:rPr>
              <a:t>porttitor</a:t>
            </a:r>
            <a:r>
              <a:rPr lang="en-US" sz="3456" dirty="0">
                <a:solidFill>
                  <a:srgbClr val="000000"/>
                </a:solidFill>
                <a:latin typeface="+mj-lt"/>
                <a:cs typeface="Arial"/>
              </a:rPr>
              <a:t> </a:t>
            </a:r>
            <a:r>
              <a:rPr lang="en-US" sz="3456" dirty="0" err="1">
                <a:solidFill>
                  <a:srgbClr val="000000"/>
                </a:solidFill>
                <a:latin typeface="+mj-lt"/>
                <a:cs typeface="Arial"/>
              </a:rPr>
              <a:t>massa</a:t>
            </a:r>
            <a:r>
              <a:rPr lang="en-US" sz="3456" dirty="0">
                <a:solidFill>
                  <a:srgbClr val="000000"/>
                </a:solidFill>
                <a:latin typeface="+mj-lt"/>
                <a:cs typeface="Arial"/>
              </a:rPr>
              <a:t> </a:t>
            </a:r>
            <a:r>
              <a:rPr lang="en-US" sz="3456" dirty="0" err="1">
                <a:solidFill>
                  <a:srgbClr val="000000"/>
                </a:solidFill>
                <a:latin typeface="+mj-lt"/>
                <a:cs typeface="Arial"/>
              </a:rPr>
              <a:t>dapibus</a:t>
            </a:r>
            <a:r>
              <a:rPr lang="en-US" sz="3456" dirty="0">
                <a:solidFill>
                  <a:srgbClr val="000000"/>
                </a:solidFill>
                <a:latin typeface="+mj-lt"/>
                <a:cs typeface="Arial"/>
              </a:rPr>
              <a:t> </a:t>
            </a:r>
            <a:r>
              <a:rPr lang="en-US" sz="3456" dirty="0" err="1">
                <a:solidFill>
                  <a:srgbClr val="000000"/>
                </a:solidFill>
                <a:latin typeface="+mj-lt"/>
                <a:cs typeface="Arial"/>
              </a:rPr>
              <a:t>felis</a:t>
            </a:r>
            <a:r>
              <a:rPr lang="en-US" sz="3456" dirty="0">
                <a:solidFill>
                  <a:srgbClr val="000000"/>
                </a:solidFill>
                <a:latin typeface="+mj-lt"/>
                <a:cs typeface="Arial"/>
              </a:rPr>
              <a:t> </a:t>
            </a:r>
            <a:r>
              <a:rPr lang="en-US" sz="3456" dirty="0" err="1">
                <a:solidFill>
                  <a:srgbClr val="000000"/>
                </a:solidFill>
                <a:latin typeface="+mj-lt"/>
                <a:cs typeface="Arial"/>
              </a:rPr>
              <a:t>rhoncus</a:t>
            </a:r>
            <a:r>
              <a:rPr lang="en-US" sz="3456" dirty="0">
                <a:solidFill>
                  <a:srgbClr val="000000"/>
                </a:solidFill>
                <a:latin typeface="+mj-lt"/>
                <a:cs typeface="Arial"/>
              </a:rPr>
              <a:t> a porta </a:t>
            </a:r>
            <a:r>
              <a:rPr lang="en-US" sz="3456" dirty="0" err="1">
                <a:solidFill>
                  <a:srgbClr val="000000"/>
                </a:solidFill>
                <a:latin typeface="+mj-lt"/>
                <a:cs typeface="Arial"/>
              </a:rPr>
              <a:t>metus</a:t>
            </a:r>
            <a:r>
              <a:rPr lang="en-US" sz="3456" dirty="0">
                <a:solidFill>
                  <a:srgbClr val="000000"/>
                </a:solidFill>
                <a:latin typeface="+mj-lt"/>
                <a:cs typeface="Arial"/>
              </a:rPr>
              <a:t> </a:t>
            </a:r>
            <a:r>
              <a:rPr lang="en-US" sz="3456" dirty="0" err="1">
                <a:solidFill>
                  <a:srgbClr val="000000"/>
                </a:solidFill>
                <a:latin typeface="+mj-lt"/>
                <a:cs typeface="Arial"/>
              </a:rPr>
              <a:t>ultrices</a:t>
            </a:r>
            <a:r>
              <a:rPr lang="en-US" sz="3456" dirty="0">
                <a:solidFill>
                  <a:srgbClr val="000000"/>
                </a:solidFill>
                <a:latin typeface="+mj-lt"/>
                <a:cs typeface="Arial"/>
              </a:rPr>
              <a:t>. </a:t>
            </a:r>
            <a:r>
              <a:rPr lang="en-US" sz="3456" dirty="0" err="1">
                <a:solidFill>
                  <a:srgbClr val="000000"/>
                </a:solidFill>
                <a:latin typeface="+mj-lt"/>
                <a:cs typeface="Arial"/>
              </a:rPr>
              <a:t>Mauris</a:t>
            </a:r>
            <a:r>
              <a:rPr lang="en-US" sz="3456" dirty="0">
                <a:solidFill>
                  <a:srgbClr val="000000"/>
                </a:solidFill>
                <a:latin typeface="+mj-lt"/>
                <a:cs typeface="Arial"/>
              </a:rPr>
              <a:t> id </a:t>
            </a:r>
            <a:r>
              <a:rPr lang="en-US" sz="3456" dirty="0" err="1">
                <a:solidFill>
                  <a:srgbClr val="000000"/>
                </a:solidFill>
                <a:latin typeface="+mj-lt"/>
                <a:cs typeface="Arial"/>
              </a:rPr>
              <a:t>congue</a:t>
            </a:r>
            <a:r>
              <a:rPr lang="en-US" sz="3456" dirty="0">
                <a:solidFill>
                  <a:srgbClr val="000000"/>
                </a:solidFill>
                <a:latin typeface="+mj-lt"/>
                <a:cs typeface="Arial"/>
              </a:rPr>
              <a:t> </a:t>
            </a:r>
            <a:r>
              <a:rPr lang="en-US" sz="3456" dirty="0" err="1">
                <a:solidFill>
                  <a:srgbClr val="000000"/>
                </a:solidFill>
                <a:latin typeface="+mj-lt"/>
                <a:cs typeface="Arial"/>
              </a:rPr>
              <a:t>tellus</a:t>
            </a:r>
            <a:r>
              <a:rPr lang="en-US" sz="3456" dirty="0">
                <a:solidFill>
                  <a:srgbClr val="000000"/>
                </a:solidFill>
                <a:latin typeface="+mj-lt"/>
                <a:cs typeface="Arial"/>
              </a:rPr>
              <a:t>.</a:t>
            </a:r>
          </a:p>
          <a:p>
            <a:pPr marL="548640" indent="-548640">
              <a:spcBef>
                <a:spcPts val="480"/>
              </a:spcBef>
              <a:buFont typeface="Arial" charset="0"/>
              <a:buChar char="•"/>
            </a:pPr>
            <a:r>
              <a:rPr lang="en-US" sz="3456" dirty="0" err="1">
                <a:solidFill>
                  <a:srgbClr val="000000"/>
                </a:solidFill>
                <a:latin typeface="+mj-lt"/>
                <a:cs typeface="Arial"/>
              </a:rPr>
              <a:t>Vivamus</a:t>
            </a:r>
            <a:r>
              <a:rPr lang="en-US" sz="3456" dirty="0">
                <a:solidFill>
                  <a:srgbClr val="000000"/>
                </a:solidFill>
                <a:latin typeface="+mj-lt"/>
                <a:cs typeface="Arial"/>
              </a:rPr>
              <a:t> ligula </a:t>
            </a:r>
            <a:r>
              <a:rPr lang="en-US" sz="3456" dirty="0" err="1">
                <a:solidFill>
                  <a:srgbClr val="000000"/>
                </a:solidFill>
                <a:latin typeface="+mj-lt"/>
                <a:cs typeface="Arial"/>
              </a:rPr>
              <a:t>nulla</a:t>
            </a:r>
            <a:r>
              <a:rPr lang="en-US" sz="3456" dirty="0">
                <a:solidFill>
                  <a:srgbClr val="000000"/>
                </a:solidFill>
                <a:latin typeface="+mj-lt"/>
                <a:cs typeface="Arial"/>
              </a:rPr>
              <a:t>, </a:t>
            </a:r>
            <a:r>
              <a:rPr lang="en-US" sz="3456" dirty="0" err="1">
                <a:solidFill>
                  <a:srgbClr val="000000"/>
                </a:solidFill>
                <a:latin typeface="+mj-lt"/>
                <a:cs typeface="Arial"/>
              </a:rPr>
              <a:t>dapibus</a:t>
            </a:r>
            <a:r>
              <a:rPr lang="en-US" sz="3456" dirty="0">
                <a:solidFill>
                  <a:srgbClr val="000000"/>
                </a:solidFill>
                <a:latin typeface="+mj-lt"/>
                <a:cs typeface="Arial"/>
              </a:rPr>
              <a:t> vitae </a:t>
            </a:r>
            <a:r>
              <a:rPr lang="en-US" sz="3456" dirty="0" err="1">
                <a:solidFill>
                  <a:srgbClr val="000000"/>
                </a:solidFill>
                <a:latin typeface="+mj-lt"/>
                <a:cs typeface="Arial"/>
              </a:rPr>
              <a:t>molestie</a:t>
            </a:r>
            <a:r>
              <a:rPr lang="en-US" sz="3456" dirty="0">
                <a:solidFill>
                  <a:srgbClr val="000000"/>
                </a:solidFill>
                <a:latin typeface="+mj-lt"/>
                <a:cs typeface="Arial"/>
              </a:rPr>
              <a:t> </a:t>
            </a:r>
            <a:r>
              <a:rPr lang="en-US" sz="3456" dirty="0" err="1">
                <a:solidFill>
                  <a:srgbClr val="000000"/>
                </a:solidFill>
                <a:latin typeface="+mj-lt"/>
                <a:cs typeface="Arial"/>
              </a:rPr>
              <a:t>nec</a:t>
            </a:r>
            <a:r>
              <a:rPr lang="en-US" sz="3456" dirty="0">
                <a:solidFill>
                  <a:srgbClr val="000000"/>
                </a:solidFill>
                <a:latin typeface="+mj-lt"/>
                <a:cs typeface="Arial"/>
              </a:rPr>
              <a:t>, pharetra </a:t>
            </a:r>
            <a:r>
              <a:rPr lang="en-US" sz="3456" dirty="0" err="1">
                <a:solidFill>
                  <a:srgbClr val="000000"/>
                </a:solidFill>
                <a:latin typeface="+mj-lt"/>
                <a:cs typeface="Arial"/>
              </a:rPr>
              <a:t>quis</a:t>
            </a:r>
            <a:r>
              <a:rPr lang="en-US" sz="3456" dirty="0">
                <a:solidFill>
                  <a:srgbClr val="000000"/>
                </a:solidFill>
                <a:latin typeface="+mj-lt"/>
                <a:cs typeface="Arial"/>
              </a:rPr>
              <a:t> </a:t>
            </a:r>
            <a:r>
              <a:rPr lang="en-US" sz="3456" dirty="0" err="1">
                <a:solidFill>
                  <a:srgbClr val="000000"/>
                </a:solidFill>
                <a:latin typeface="+mj-lt"/>
                <a:cs typeface="Arial"/>
              </a:rPr>
              <a:t>justo</a:t>
            </a:r>
            <a:r>
              <a:rPr lang="en-US" sz="3456" dirty="0">
                <a:solidFill>
                  <a:srgbClr val="000000"/>
                </a:solidFill>
                <a:latin typeface="+mj-lt"/>
                <a:cs typeface="Arial"/>
              </a:rPr>
              <a:t>. </a:t>
            </a:r>
            <a:r>
              <a:rPr lang="en-US" sz="3456" dirty="0" err="1">
                <a:solidFill>
                  <a:srgbClr val="000000"/>
                </a:solidFill>
                <a:latin typeface="+mj-lt"/>
                <a:cs typeface="Arial"/>
              </a:rPr>
              <a:t>Fusce</a:t>
            </a:r>
            <a:r>
              <a:rPr lang="en-US" sz="3456" dirty="0">
                <a:solidFill>
                  <a:srgbClr val="000000"/>
                </a:solidFill>
                <a:latin typeface="+mj-lt"/>
                <a:cs typeface="Arial"/>
              </a:rPr>
              <a:t> </a:t>
            </a:r>
            <a:r>
              <a:rPr lang="en-US" sz="3456" dirty="0" err="1">
                <a:solidFill>
                  <a:srgbClr val="000000"/>
                </a:solidFill>
                <a:latin typeface="+mj-lt"/>
                <a:cs typeface="Arial"/>
              </a:rPr>
              <a:t>eu</a:t>
            </a:r>
            <a:r>
              <a:rPr lang="en-US" sz="3456" dirty="0">
                <a:solidFill>
                  <a:srgbClr val="000000"/>
                </a:solidFill>
                <a:latin typeface="+mj-lt"/>
                <a:cs typeface="Arial"/>
              </a:rPr>
              <a:t> </a:t>
            </a:r>
            <a:r>
              <a:rPr lang="en-US" sz="3456" dirty="0" err="1">
                <a:solidFill>
                  <a:srgbClr val="000000"/>
                </a:solidFill>
                <a:latin typeface="+mj-lt"/>
                <a:cs typeface="Arial"/>
              </a:rPr>
              <a:t>arcu</a:t>
            </a:r>
            <a:r>
              <a:rPr lang="en-US" sz="3456" dirty="0">
                <a:solidFill>
                  <a:srgbClr val="000000"/>
                </a:solidFill>
                <a:latin typeface="+mj-lt"/>
                <a:cs typeface="Arial"/>
              </a:rPr>
              <a:t> </a:t>
            </a:r>
            <a:r>
              <a:rPr lang="en-US" sz="3456" dirty="0" err="1">
                <a:solidFill>
                  <a:srgbClr val="000000"/>
                </a:solidFill>
                <a:latin typeface="+mj-lt"/>
                <a:cs typeface="Arial"/>
              </a:rPr>
              <a:t>odio</a:t>
            </a:r>
            <a:r>
              <a:rPr lang="en-US" sz="3456" dirty="0">
                <a:solidFill>
                  <a:srgbClr val="000000"/>
                </a:solidFill>
                <a:latin typeface="+mj-lt"/>
                <a:cs typeface="Arial"/>
              </a:rPr>
              <a:t>. In </a:t>
            </a:r>
            <a:r>
              <a:rPr lang="en-US" sz="3456" dirty="0" err="1">
                <a:solidFill>
                  <a:srgbClr val="000000"/>
                </a:solidFill>
                <a:latin typeface="+mj-lt"/>
                <a:cs typeface="Arial"/>
              </a:rPr>
              <a:t>hendrerit</a:t>
            </a:r>
            <a:r>
              <a:rPr lang="en-US" sz="3456" dirty="0">
                <a:solidFill>
                  <a:srgbClr val="000000"/>
                </a:solidFill>
                <a:latin typeface="+mj-lt"/>
                <a:cs typeface="Arial"/>
              </a:rPr>
              <a:t> </a:t>
            </a:r>
            <a:r>
              <a:rPr lang="en-US" sz="3456" dirty="0" err="1">
                <a:solidFill>
                  <a:srgbClr val="000000"/>
                </a:solidFill>
                <a:latin typeface="+mj-lt"/>
                <a:cs typeface="Arial"/>
              </a:rPr>
              <a:t>imperdiet</a:t>
            </a:r>
            <a:r>
              <a:rPr lang="en-US" sz="3456" dirty="0">
                <a:solidFill>
                  <a:srgbClr val="000000"/>
                </a:solidFill>
                <a:latin typeface="+mj-lt"/>
                <a:cs typeface="Arial"/>
              </a:rPr>
              <a:t> </a:t>
            </a:r>
            <a:r>
              <a:rPr lang="en-US" sz="3456" dirty="0" err="1">
                <a:solidFill>
                  <a:srgbClr val="000000"/>
                </a:solidFill>
                <a:latin typeface="+mj-lt"/>
                <a:cs typeface="Arial"/>
              </a:rPr>
              <a:t>felis</a:t>
            </a:r>
            <a:r>
              <a:rPr lang="en-US" sz="3456" dirty="0">
                <a:solidFill>
                  <a:srgbClr val="000000"/>
                </a:solidFill>
                <a:latin typeface="+mj-lt"/>
                <a:cs typeface="Arial"/>
              </a:rPr>
              <a:t> </a:t>
            </a:r>
            <a:r>
              <a:rPr lang="en-US" sz="3456" dirty="0" err="1">
                <a:solidFill>
                  <a:srgbClr val="000000"/>
                </a:solidFill>
                <a:latin typeface="+mj-lt"/>
                <a:cs typeface="Arial"/>
              </a:rPr>
              <a:t>nec</a:t>
            </a:r>
            <a:r>
              <a:rPr lang="en-US" sz="3456" dirty="0">
                <a:solidFill>
                  <a:srgbClr val="000000"/>
                </a:solidFill>
                <a:latin typeface="+mj-lt"/>
                <a:cs typeface="Arial"/>
              </a:rPr>
              <a:t> </a:t>
            </a:r>
            <a:r>
              <a:rPr lang="en-US" sz="3456" dirty="0" err="1">
                <a:solidFill>
                  <a:srgbClr val="000000"/>
                </a:solidFill>
                <a:latin typeface="+mj-lt"/>
                <a:cs typeface="Arial"/>
              </a:rPr>
              <a:t>facilisis</a:t>
            </a:r>
            <a:r>
              <a:rPr lang="en-US" sz="3456" dirty="0">
                <a:solidFill>
                  <a:srgbClr val="000000"/>
                </a:solidFill>
                <a:latin typeface="+mj-lt"/>
                <a:cs typeface="Arial"/>
              </a:rPr>
              <a:t>. In non </a:t>
            </a:r>
            <a:r>
              <a:rPr lang="en-US" sz="3456" dirty="0" err="1">
                <a:solidFill>
                  <a:srgbClr val="000000"/>
                </a:solidFill>
                <a:latin typeface="+mj-lt"/>
                <a:cs typeface="Arial"/>
              </a:rPr>
              <a:t>turpis</a:t>
            </a:r>
            <a:r>
              <a:rPr lang="en-US" sz="3456" dirty="0">
                <a:solidFill>
                  <a:srgbClr val="000000"/>
                </a:solidFill>
                <a:latin typeface="+mj-lt"/>
                <a:cs typeface="Arial"/>
              </a:rPr>
              <a:t> </a:t>
            </a:r>
            <a:r>
              <a:rPr lang="en-US" sz="3456" dirty="0" err="1">
                <a:solidFill>
                  <a:srgbClr val="000000"/>
                </a:solidFill>
                <a:latin typeface="+mj-lt"/>
                <a:cs typeface="Arial"/>
              </a:rPr>
              <a:t>risus</a:t>
            </a:r>
            <a:r>
              <a:rPr lang="en-US" sz="3456" dirty="0">
                <a:solidFill>
                  <a:srgbClr val="000000"/>
                </a:solidFill>
                <a:latin typeface="+mj-lt"/>
                <a:cs typeface="Arial"/>
              </a:rPr>
              <a:t>. </a:t>
            </a:r>
          </a:p>
          <a:p>
            <a:pPr marL="548640" indent="-548640">
              <a:spcBef>
                <a:spcPts val="480"/>
              </a:spcBef>
              <a:buFont typeface="Arial" charset="0"/>
              <a:buChar char="•"/>
            </a:pPr>
            <a:r>
              <a:rPr lang="en-US" sz="3456" dirty="0">
                <a:solidFill>
                  <a:srgbClr val="000000"/>
                </a:solidFill>
                <a:cs typeface="Arial"/>
              </a:rPr>
              <a:t>Lorem ipsum dolor sit </a:t>
            </a:r>
            <a:r>
              <a:rPr lang="en-US" sz="3456" dirty="0" err="1">
                <a:solidFill>
                  <a:srgbClr val="000000"/>
                </a:solidFill>
                <a:cs typeface="Arial"/>
              </a:rPr>
              <a:t>amet</a:t>
            </a:r>
            <a:r>
              <a:rPr lang="en-US" sz="3456" dirty="0">
                <a:solidFill>
                  <a:srgbClr val="000000"/>
                </a:solidFill>
                <a:cs typeface="Arial"/>
              </a:rPr>
              <a:t>, </a:t>
            </a:r>
            <a:r>
              <a:rPr lang="en-US" sz="3456" dirty="0" err="1">
                <a:solidFill>
                  <a:srgbClr val="000000"/>
                </a:solidFill>
                <a:cs typeface="Arial"/>
              </a:rPr>
              <a:t>consectetur</a:t>
            </a:r>
            <a:r>
              <a:rPr lang="en-US" sz="3456" dirty="0">
                <a:solidFill>
                  <a:srgbClr val="000000"/>
                </a:solidFill>
                <a:cs typeface="Arial"/>
              </a:rPr>
              <a:t> </a:t>
            </a:r>
            <a:r>
              <a:rPr lang="en-US" sz="3456" dirty="0" err="1">
                <a:solidFill>
                  <a:srgbClr val="000000"/>
                </a:solidFill>
                <a:cs typeface="Arial"/>
              </a:rPr>
              <a:t>adipiscing</a:t>
            </a:r>
            <a:r>
              <a:rPr lang="en-US" sz="3456" dirty="0">
                <a:solidFill>
                  <a:srgbClr val="000000"/>
                </a:solidFill>
                <a:cs typeface="Arial"/>
              </a:rPr>
              <a:t> </a:t>
            </a:r>
            <a:r>
              <a:rPr lang="en-US" sz="3456" dirty="0" err="1">
                <a:solidFill>
                  <a:srgbClr val="000000"/>
                </a:solidFill>
                <a:cs typeface="Arial"/>
              </a:rPr>
              <a:t>elit</a:t>
            </a:r>
            <a:r>
              <a:rPr lang="en-US" sz="3456" dirty="0">
                <a:solidFill>
                  <a:srgbClr val="000000"/>
                </a:solidFill>
                <a:cs typeface="Arial"/>
              </a:rPr>
              <a:t>. Integer a </a:t>
            </a:r>
            <a:r>
              <a:rPr lang="en-US" sz="3456" dirty="0" err="1">
                <a:solidFill>
                  <a:srgbClr val="000000"/>
                </a:solidFill>
                <a:cs typeface="Arial"/>
              </a:rPr>
              <a:t>urna</a:t>
            </a:r>
            <a:r>
              <a:rPr lang="en-US" sz="3456" dirty="0">
                <a:solidFill>
                  <a:srgbClr val="000000"/>
                </a:solidFill>
                <a:cs typeface="Arial"/>
              </a:rPr>
              <a:t> </a:t>
            </a:r>
            <a:r>
              <a:rPr lang="en-US" sz="3456" dirty="0" err="1">
                <a:solidFill>
                  <a:srgbClr val="000000"/>
                </a:solidFill>
                <a:cs typeface="Arial"/>
              </a:rPr>
              <a:t>est</a:t>
            </a:r>
            <a:r>
              <a:rPr lang="en-US" sz="3456" dirty="0">
                <a:solidFill>
                  <a:srgbClr val="000000"/>
                </a:solidFill>
                <a:cs typeface="Arial"/>
              </a:rPr>
              <a:t>, sit </a:t>
            </a:r>
            <a:r>
              <a:rPr lang="en-US" sz="3456" dirty="0" err="1">
                <a:solidFill>
                  <a:srgbClr val="000000"/>
                </a:solidFill>
                <a:cs typeface="Arial"/>
              </a:rPr>
              <a:t>amet</a:t>
            </a:r>
            <a:r>
              <a:rPr lang="en-US" sz="3456" dirty="0">
                <a:solidFill>
                  <a:srgbClr val="000000"/>
                </a:solidFill>
                <a:cs typeface="Arial"/>
              </a:rPr>
              <a:t> </a:t>
            </a:r>
            <a:r>
              <a:rPr lang="en-US" sz="3456" dirty="0" err="1">
                <a:cs typeface="Arial"/>
              </a:rPr>
              <a:t>dignissim</a:t>
            </a:r>
            <a:r>
              <a:rPr lang="en-US" sz="3456" dirty="0">
                <a:solidFill>
                  <a:srgbClr val="000000"/>
                </a:solidFill>
                <a:cs typeface="Arial"/>
              </a:rPr>
              <a:t> nisi.</a:t>
            </a:r>
          </a:p>
          <a:p>
            <a:pPr marL="548640" indent="-548640">
              <a:spcBef>
                <a:spcPts val="480"/>
              </a:spcBef>
              <a:buFont typeface="Arial" charset="0"/>
              <a:buChar char="•"/>
            </a:pPr>
            <a:r>
              <a:rPr lang="en-US" sz="3456" dirty="0" err="1">
                <a:solidFill>
                  <a:srgbClr val="000000"/>
                </a:solidFill>
                <a:cs typeface="Arial"/>
              </a:rPr>
              <a:t>Quisque</a:t>
            </a:r>
            <a:r>
              <a:rPr lang="en-US" sz="3456" dirty="0">
                <a:solidFill>
                  <a:srgbClr val="000000"/>
                </a:solidFill>
                <a:cs typeface="Arial"/>
              </a:rPr>
              <a:t> nisi </a:t>
            </a:r>
            <a:r>
              <a:rPr lang="en-US" sz="3456" dirty="0" err="1">
                <a:solidFill>
                  <a:srgbClr val="000000"/>
                </a:solidFill>
                <a:cs typeface="Arial"/>
              </a:rPr>
              <a:t>neque</a:t>
            </a:r>
            <a:r>
              <a:rPr lang="en-US" sz="3456" dirty="0">
                <a:solidFill>
                  <a:srgbClr val="000000"/>
                </a:solidFill>
                <a:cs typeface="Arial"/>
              </a:rPr>
              <a:t>, </a:t>
            </a:r>
            <a:r>
              <a:rPr lang="en-US" sz="3456" dirty="0" err="1">
                <a:solidFill>
                  <a:srgbClr val="000000"/>
                </a:solidFill>
                <a:cs typeface="Arial"/>
              </a:rPr>
              <a:t>luctus</a:t>
            </a:r>
            <a:r>
              <a:rPr lang="en-US" sz="3456" dirty="0">
                <a:solidFill>
                  <a:srgbClr val="000000"/>
                </a:solidFill>
                <a:cs typeface="Arial"/>
              </a:rPr>
              <a:t> </a:t>
            </a:r>
            <a:r>
              <a:rPr lang="en-US" sz="3456" dirty="0" err="1">
                <a:solidFill>
                  <a:srgbClr val="000000"/>
                </a:solidFill>
                <a:cs typeface="Arial"/>
              </a:rPr>
              <a:t>eu</a:t>
            </a:r>
            <a:r>
              <a:rPr lang="en-US" sz="3456" dirty="0">
                <a:solidFill>
                  <a:srgbClr val="000000"/>
                </a:solidFill>
                <a:cs typeface="Arial"/>
              </a:rPr>
              <a:t> </a:t>
            </a:r>
            <a:r>
              <a:rPr lang="en-US" sz="3456" dirty="0" err="1">
                <a:solidFill>
                  <a:srgbClr val="000000"/>
                </a:solidFill>
                <a:cs typeface="Arial"/>
              </a:rPr>
              <a:t>vulputate</a:t>
            </a:r>
            <a:r>
              <a:rPr lang="en-US" sz="3456" dirty="0">
                <a:solidFill>
                  <a:srgbClr val="000000"/>
                </a:solidFill>
                <a:cs typeface="Arial"/>
              </a:rPr>
              <a:t> a, </a:t>
            </a:r>
            <a:r>
              <a:rPr lang="en-US" sz="3456" dirty="0" err="1">
                <a:solidFill>
                  <a:srgbClr val="000000"/>
                </a:solidFill>
                <a:cs typeface="Arial"/>
              </a:rPr>
              <a:t>consequat</a:t>
            </a:r>
            <a:r>
              <a:rPr lang="en-US" sz="3456" dirty="0">
                <a:solidFill>
                  <a:srgbClr val="000000"/>
                </a:solidFill>
                <a:cs typeface="Arial"/>
              </a:rPr>
              <a:t> </a:t>
            </a:r>
            <a:r>
              <a:rPr lang="en-US" sz="3456" dirty="0" err="1">
                <a:solidFill>
                  <a:srgbClr val="000000"/>
                </a:solidFill>
                <a:cs typeface="Arial"/>
              </a:rPr>
              <a:t>ut</a:t>
            </a:r>
            <a:r>
              <a:rPr lang="en-US" sz="3456" dirty="0">
                <a:solidFill>
                  <a:srgbClr val="000000"/>
                </a:solidFill>
                <a:cs typeface="Arial"/>
              </a:rPr>
              <a:t> </a:t>
            </a:r>
            <a:r>
              <a:rPr lang="en-US" sz="3456" dirty="0" err="1">
                <a:solidFill>
                  <a:srgbClr val="000000"/>
                </a:solidFill>
                <a:cs typeface="Arial"/>
              </a:rPr>
              <a:t>tellus</a:t>
            </a:r>
            <a:r>
              <a:rPr lang="en-US" sz="3456" dirty="0">
                <a:solidFill>
                  <a:srgbClr val="000000"/>
                </a:solidFill>
                <a:cs typeface="Arial"/>
              </a:rPr>
              <a:t>. </a:t>
            </a:r>
            <a:r>
              <a:rPr lang="en-US" sz="3456" dirty="0" err="1">
                <a:solidFill>
                  <a:srgbClr val="000000"/>
                </a:solidFill>
                <a:cs typeface="Arial"/>
              </a:rPr>
              <a:t>Nullam</a:t>
            </a:r>
            <a:r>
              <a:rPr lang="en-US" sz="3456" dirty="0">
                <a:solidFill>
                  <a:srgbClr val="000000"/>
                </a:solidFill>
                <a:cs typeface="Arial"/>
              </a:rPr>
              <a:t> </a:t>
            </a:r>
            <a:r>
              <a:rPr lang="en-US" sz="3456" dirty="0" err="1">
                <a:solidFill>
                  <a:srgbClr val="000000"/>
                </a:solidFill>
                <a:cs typeface="Arial"/>
              </a:rPr>
              <a:t>elit</a:t>
            </a:r>
            <a:r>
              <a:rPr lang="en-US" sz="3456" dirty="0">
                <a:solidFill>
                  <a:srgbClr val="000000"/>
                </a:solidFill>
                <a:cs typeface="Arial"/>
              </a:rPr>
              <a:t> quam, </a:t>
            </a:r>
            <a:r>
              <a:rPr lang="en-US" sz="3456" dirty="0" err="1">
                <a:solidFill>
                  <a:srgbClr val="000000"/>
                </a:solidFill>
                <a:cs typeface="Arial"/>
              </a:rPr>
              <a:t>varius</a:t>
            </a:r>
            <a:r>
              <a:rPr lang="en-US" sz="3456" dirty="0">
                <a:solidFill>
                  <a:srgbClr val="000000"/>
                </a:solidFill>
                <a:cs typeface="Arial"/>
              </a:rPr>
              <a:t> </a:t>
            </a:r>
            <a:r>
              <a:rPr lang="en-US" sz="3456" dirty="0" err="1">
                <a:solidFill>
                  <a:srgbClr val="000000"/>
                </a:solidFill>
                <a:cs typeface="Arial"/>
              </a:rPr>
              <a:t>quis</a:t>
            </a:r>
            <a:r>
              <a:rPr lang="en-US" sz="3456" dirty="0">
                <a:solidFill>
                  <a:srgbClr val="000000"/>
                </a:solidFill>
                <a:cs typeface="Arial"/>
              </a:rPr>
              <a:t> semper </a:t>
            </a:r>
            <a:r>
              <a:rPr lang="en-US" sz="3456" dirty="0" err="1">
                <a:solidFill>
                  <a:srgbClr val="000000"/>
                </a:solidFill>
                <a:cs typeface="Arial"/>
              </a:rPr>
              <a:t>eget</a:t>
            </a:r>
            <a:r>
              <a:rPr lang="en-US" sz="3456" dirty="0">
                <a:solidFill>
                  <a:srgbClr val="000000"/>
                </a:solidFill>
                <a:cs typeface="Arial"/>
              </a:rPr>
              <a:t>, </a:t>
            </a:r>
            <a:r>
              <a:rPr lang="en-US" sz="3456" dirty="0" err="1">
                <a:solidFill>
                  <a:srgbClr val="000000"/>
                </a:solidFill>
                <a:cs typeface="Arial"/>
              </a:rPr>
              <a:t>mollis</a:t>
            </a:r>
            <a:r>
              <a:rPr lang="en-US" sz="3456" dirty="0">
                <a:solidFill>
                  <a:srgbClr val="000000"/>
                </a:solidFill>
                <a:cs typeface="Arial"/>
              </a:rPr>
              <a:t> sit </a:t>
            </a:r>
            <a:r>
              <a:rPr lang="en-US" sz="3456" dirty="0" err="1">
                <a:solidFill>
                  <a:srgbClr val="000000"/>
                </a:solidFill>
                <a:cs typeface="Arial"/>
              </a:rPr>
              <a:t>amet</a:t>
            </a:r>
            <a:r>
              <a:rPr lang="en-US" sz="3456" dirty="0">
                <a:solidFill>
                  <a:srgbClr val="000000"/>
                </a:solidFill>
                <a:cs typeface="Arial"/>
              </a:rPr>
              <a:t> mi. </a:t>
            </a:r>
            <a:r>
              <a:rPr lang="en-US" sz="3456" dirty="0" err="1">
                <a:solidFill>
                  <a:srgbClr val="000000"/>
                </a:solidFill>
                <a:cs typeface="Arial"/>
              </a:rPr>
              <a:t>Praesent</a:t>
            </a:r>
            <a:r>
              <a:rPr lang="en-US" sz="3456" dirty="0">
                <a:solidFill>
                  <a:srgbClr val="000000"/>
                </a:solidFill>
                <a:cs typeface="Arial"/>
              </a:rPr>
              <a:t> </a:t>
            </a:r>
            <a:r>
              <a:rPr lang="en-US" sz="3456" dirty="0" err="1">
                <a:solidFill>
                  <a:srgbClr val="000000"/>
                </a:solidFill>
                <a:cs typeface="Arial"/>
              </a:rPr>
              <a:t>egestas</a:t>
            </a:r>
            <a:r>
              <a:rPr lang="en-US" sz="3456" dirty="0">
                <a:solidFill>
                  <a:srgbClr val="000000"/>
                </a:solidFill>
                <a:cs typeface="Arial"/>
              </a:rPr>
              <a:t> </a:t>
            </a:r>
            <a:r>
              <a:rPr lang="en-US" sz="3456" dirty="0" err="1">
                <a:solidFill>
                  <a:srgbClr val="000000"/>
                </a:solidFill>
                <a:cs typeface="Arial"/>
              </a:rPr>
              <a:t>nisl</a:t>
            </a:r>
            <a:r>
              <a:rPr lang="en-US" sz="3456" dirty="0">
                <a:solidFill>
                  <a:srgbClr val="000000"/>
                </a:solidFill>
                <a:cs typeface="Arial"/>
              </a:rPr>
              <a:t> </a:t>
            </a:r>
            <a:r>
              <a:rPr lang="en-US" sz="3456" dirty="0" err="1">
                <a:solidFill>
                  <a:srgbClr val="000000"/>
                </a:solidFill>
                <a:cs typeface="Arial"/>
              </a:rPr>
              <a:t>quis</a:t>
            </a:r>
            <a:r>
              <a:rPr lang="en-US" sz="3456" dirty="0">
                <a:solidFill>
                  <a:srgbClr val="000000"/>
                </a:solidFill>
                <a:cs typeface="Arial"/>
              </a:rPr>
              <a:t> </a:t>
            </a:r>
            <a:r>
              <a:rPr lang="en-US" sz="3456" dirty="0" err="1">
                <a:solidFill>
                  <a:srgbClr val="000000"/>
                </a:solidFill>
                <a:cs typeface="Arial"/>
              </a:rPr>
              <a:t>nunc</a:t>
            </a:r>
            <a:r>
              <a:rPr lang="en-US" sz="3456" dirty="0">
                <a:solidFill>
                  <a:srgbClr val="000000"/>
                </a:solidFill>
                <a:cs typeface="Arial"/>
              </a:rPr>
              <a:t> </a:t>
            </a:r>
            <a:r>
              <a:rPr lang="en-US" sz="3456" dirty="0" err="1">
                <a:solidFill>
                  <a:srgbClr val="000000"/>
                </a:solidFill>
                <a:cs typeface="Arial"/>
              </a:rPr>
              <a:t>ultrices</a:t>
            </a:r>
            <a:r>
              <a:rPr lang="en-US" sz="3456" dirty="0">
                <a:solidFill>
                  <a:srgbClr val="000000"/>
                </a:solidFill>
                <a:cs typeface="Arial"/>
              </a:rPr>
              <a:t> gravida. </a:t>
            </a:r>
            <a:r>
              <a:rPr lang="en-US" sz="3456" dirty="0" err="1">
                <a:solidFill>
                  <a:srgbClr val="000000"/>
                </a:solidFill>
                <a:cs typeface="Arial"/>
              </a:rPr>
              <a:t>Mauris</a:t>
            </a:r>
            <a:r>
              <a:rPr lang="en-US" sz="3456" dirty="0">
                <a:solidFill>
                  <a:srgbClr val="000000"/>
                </a:solidFill>
                <a:cs typeface="Arial"/>
              </a:rPr>
              <a:t> dictum </a:t>
            </a:r>
            <a:r>
              <a:rPr lang="en-US" sz="3456" dirty="0" err="1">
                <a:solidFill>
                  <a:srgbClr val="000000"/>
                </a:solidFill>
                <a:cs typeface="Arial"/>
              </a:rPr>
              <a:t>interdum</a:t>
            </a:r>
            <a:r>
              <a:rPr lang="en-US" sz="3456" dirty="0">
                <a:solidFill>
                  <a:srgbClr val="000000"/>
                </a:solidFill>
                <a:cs typeface="Arial"/>
              </a:rPr>
              <a:t> </a:t>
            </a:r>
            <a:r>
              <a:rPr lang="en-US" sz="3456" dirty="0" err="1">
                <a:solidFill>
                  <a:srgbClr val="000000"/>
                </a:solidFill>
                <a:cs typeface="Arial"/>
              </a:rPr>
              <a:t>volutpat</a:t>
            </a:r>
            <a:r>
              <a:rPr lang="en-US" sz="3456" dirty="0">
                <a:solidFill>
                  <a:srgbClr val="000000"/>
                </a:solidFill>
                <a:cs typeface="Arial"/>
              </a:rPr>
              <a:t>. </a:t>
            </a:r>
            <a:r>
              <a:rPr lang="en-US" sz="3456" dirty="0" err="1">
                <a:solidFill>
                  <a:srgbClr val="000000"/>
                </a:solidFill>
                <a:cs typeface="Arial"/>
              </a:rPr>
              <a:t>Aenean</a:t>
            </a:r>
            <a:r>
              <a:rPr lang="en-US" sz="3456" dirty="0">
                <a:solidFill>
                  <a:srgbClr val="000000"/>
                </a:solidFill>
                <a:cs typeface="Arial"/>
              </a:rPr>
              <a:t> </a:t>
            </a:r>
            <a:r>
              <a:rPr lang="en-US" sz="3456" dirty="0" err="1">
                <a:solidFill>
                  <a:srgbClr val="000000"/>
                </a:solidFill>
                <a:cs typeface="Arial"/>
              </a:rPr>
              <a:t>vehicula</a:t>
            </a:r>
            <a:r>
              <a:rPr lang="en-US" sz="3456" dirty="0">
                <a:solidFill>
                  <a:srgbClr val="000000"/>
                </a:solidFill>
                <a:cs typeface="Arial"/>
              </a:rPr>
              <a:t> </a:t>
            </a:r>
            <a:r>
              <a:rPr lang="en-US" sz="3456" dirty="0" err="1">
                <a:solidFill>
                  <a:srgbClr val="000000"/>
                </a:solidFill>
                <a:cs typeface="Arial"/>
              </a:rPr>
              <a:t>arcu</a:t>
            </a:r>
            <a:r>
              <a:rPr lang="en-US" sz="3456" dirty="0">
                <a:solidFill>
                  <a:srgbClr val="000000"/>
                </a:solidFill>
                <a:cs typeface="Arial"/>
              </a:rPr>
              <a:t> </a:t>
            </a:r>
            <a:r>
              <a:rPr lang="en-US" sz="3456" dirty="0" err="1">
                <a:solidFill>
                  <a:srgbClr val="000000"/>
                </a:solidFill>
                <a:cs typeface="Arial"/>
              </a:rPr>
              <a:t>ut</a:t>
            </a:r>
            <a:r>
              <a:rPr lang="en-US" sz="3456" dirty="0">
                <a:solidFill>
                  <a:srgbClr val="000000"/>
                </a:solidFill>
                <a:cs typeface="Arial"/>
              </a:rPr>
              <a:t> quam </a:t>
            </a:r>
            <a:r>
              <a:rPr lang="en-US" sz="3456" dirty="0" err="1">
                <a:solidFill>
                  <a:srgbClr val="000000"/>
                </a:solidFill>
                <a:cs typeface="Arial"/>
              </a:rPr>
              <a:t>volutpat</a:t>
            </a:r>
            <a:r>
              <a:rPr lang="en-US" sz="3456" dirty="0">
                <a:solidFill>
                  <a:srgbClr val="000000"/>
                </a:solidFill>
                <a:cs typeface="Arial"/>
              </a:rPr>
              <a:t> </a:t>
            </a:r>
            <a:r>
              <a:rPr lang="en-US" sz="3456" dirty="0" err="1">
                <a:solidFill>
                  <a:srgbClr val="000000"/>
                </a:solidFill>
                <a:cs typeface="Arial"/>
              </a:rPr>
              <a:t>interdum</a:t>
            </a:r>
            <a:r>
              <a:rPr lang="en-US" sz="3456" dirty="0">
                <a:solidFill>
                  <a:srgbClr val="000000"/>
                </a:solidFill>
                <a:cs typeface="Arial"/>
              </a:rPr>
              <a:t>. </a:t>
            </a:r>
            <a:r>
              <a:rPr lang="en-US" sz="3456" dirty="0" err="1">
                <a:solidFill>
                  <a:srgbClr val="000000"/>
                </a:solidFill>
                <a:cs typeface="Arial"/>
              </a:rPr>
              <a:t>Sed</a:t>
            </a:r>
            <a:r>
              <a:rPr lang="en-US" sz="3456" dirty="0">
                <a:solidFill>
                  <a:srgbClr val="000000"/>
                </a:solidFill>
                <a:cs typeface="Arial"/>
              </a:rPr>
              <a:t> a </a:t>
            </a:r>
            <a:r>
              <a:rPr lang="en-US" sz="3456" dirty="0" err="1">
                <a:solidFill>
                  <a:srgbClr val="000000"/>
                </a:solidFill>
                <a:cs typeface="Arial"/>
              </a:rPr>
              <a:t>est</a:t>
            </a:r>
            <a:r>
              <a:rPr lang="en-US" sz="3456" dirty="0">
                <a:solidFill>
                  <a:srgbClr val="000000"/>
                </a:solidFill>
                <a:cs typeface="Arial"/>
              </a:rPr>
              <a:t> lacus. </a:t>
            </a:r>
            <a:r>
              <a:rPr lang="en-US" sz="3456" dirty="0" err="1">
                <a:solidFill>
                  <a:srgbClr val="000000"/>
                </a:solidFill>
                <a:cs typeface="Arial"/>
              </a:rPr>
              <a:t>Vivamus</a:t>
            </a:r>
            <a:r>
              <a:rPr lang="en-US" sz="3456" dirty="0">
                <a:solidFill>
                  <a:srgbClr val="000000"/>
                </a:solidFill>
                <a:cs typeface="Arial"/>
              </a:rPr>
              <a:t> </a:t>
            </a:r>
            <a:r>
              <a:rPr lang="en-US" sz="3456" dirty="0" err="1">
                <a:solidFill>
                  <a:srgbClr val="000000"/>
                </a:solidFill>
                <a:cs typeface="Arial"/>
              </a:rPr>
              <a:t>porttitor</a:t>
            </a:r>
            <a:r>
              <a:rPr lang="en-US" sz="3456" dirty="0">
                <a:solidFill>
                  <a:srgbClr val="000000"/>
                </a:solidFill>
                <a:cs typeface="Arial"/>
              </a:rPr>
              <a:t> </a:t>
            </a:r>
            <a:r>
              <a:rPr lang="en-US" sz="3456" dirty="0" err="1">
                <a:solidFill>
                  <a:srgbClr val="000000"/>
                </a:solidFill>
                <a:cs typeface="Arial"/>
              </a:rPr>
              <a:t>massa</a:t>
            </a:r>
            <a:r>
              <a:rPr lang="en-US" sz="3456" dirty="0">
                <a:solidFill>
                  <a:srgbClr val="000000"/>
                </a:solidFill>
                <a:cs typeface="Arial"/>
              </a:rPr>
              <a:t> </a:t>
            </a:r>
            <a:r>
              <a:rPr lang="en-US" sz="3456" dirty="0" err="1">
                <a:solidFill>
                  <a:srgbClr val="000000"/>
                </a:solidFill>
                <a:cs typeface="Arial"/>
              </a:rPr>
              <a:t>dapibus</a:t>
            </a:r>
            <a:r>
              <a:rPr lang="en-US" sz="3456" dirty="0">
                <a:solidFill>
                  <a:srgbClr val="000000"/>
                </a:solidFill>
                <a:cs typeface="Arial"/>
              </a:rPr>
              <a:t> </a:t>
            </a:r>
            <a:r>
              <a:rPr lang="en-US" sz="3456" dirty="0" err="1">
                <a:solidFill>
                  <a:srgbClr val="000000"/>
                </a:solidFill>
                <a:cs typeface="Arial"/>
              </a:rPr>
              <a:t>felis</a:t>
            </a:r>
            <a:r>
              <a:rPr lang="en-US" sz="3456" dirty="0">
                <a:solidFill>
                  <a:srgbClr val="000000"/>
                </a:solidFill>
                <a:cs typeface="Arial"/>
              </a:rPr>
              <a:t> </a:t>
            </a:r>
            <a:r>
              <a:rPr lang="en-US" sz="3456" dirty="0" err="1">
                <a:solidFill>
                  <a:srgbClr val="000000"/>
                </a:solidFill>
                <a:cs typeface="Arial"/>
              </a:rPr>
              <a:t>rhoncus</a:t>
            </a:r>
            <a:r>
              <a:rPr lang="en-US" sz="3456" dirty="0">
                <a:solidFill>
                  <a:srgbClr val="000000"/>
                </a:solidFill>
                <a:cs typeface="Arial"/>
              </a:rPr>
              <a:t> a porta </a:t>
            </a:r>
            <a:r>
              <a:rPr lang="en-US" sz="3456" dirty="0" err="1">
                <a:solidFill>
                  <a:srgbClr val="000000"/>
                </a:solidFill>
                <a:cs typeface="Arial"/>
              </a:rPr>
              <a:t>metus</a:t>
            </a:r>
            <a:r>
              <a:rPr lang="en-US" sz="3456" dirty="0">
                <a:solidFill>
                  <a:srgbClr val="000000"/>
                </a:solidFill>
                <a:cs typeface="Arial"/>
              </a:rPr>
              <a:t> </a:t>
            </a:r>
            <a:r>
              <a:rPr lang="en-US" sz="3456" dirty="0" err="1">
                <a:solidFill>
                  <a:srgbClr val="000000"/>
                </a:solidFill>
                <a:cs typeface="Arial"/>
              </a:rPr>
              <a:t>ultrices</a:t>
            </a:r>
            <a:r>
              <a:rPr lang="en-US" sz="3456" dirty="0">
                <a:solidFill>
                  <a:srgbClr val="000000"/>
                </a:solidFill>
                <a:cs typeface="Arial"/>
              </a:rPr>
              <a:t>. </a:t>
            </a:r>
            <a:r>
              <a:rPr lang="en-US" sz="3456" dirty="0" err="1">
                <a:solidFill>
                  <a:srgbClr val="000000"/>
                </a:solidFill>
                <a:cs typeface="Arial"/>
              </a:rPr>
              <a:t>Mauris</a:t>
            </a:r>
            <a:r>
              <a:rPr lang="en-US" sz="3456" dirty="0">
                <a:solidFill>
                  <a:srgbClr val="000000"/>
                </a:solidFill>
                <a:cs typeface="Arial"/>
              </a:rPr>
              <a:t> id </a:t>
            </a:r>
            <a:r>
              <a:rPr lang="en-US" sz="3456" dirty="0" err="1">
                <a:solidFill>
                  <a:srgbClr val="000000"/>
                </a:solidFill>
                <a:cs typeface="Arial"/>
              </a:rPr>
              <a:t>congue</a:t>
            </a:r>
            <a:r>
              <a:rPr lang="en-US" sz="3456" dirty="0">
                <a:solidFill>
                  <a:srgbClr val="000000"/>
                </a:solidFill>
                <a:cs typeface="Arial"/>
              </a:rPr>
              <a:t> </a:t>
            </a:r>
            <a:r>
              <a:rPr lang="en-US" sz="3456" dirty="0" err="1">
                <a:solidFill>
                  <a:srgbClr val="000000"/>
                </a:solidFill>
                <a:cs typeface="Arial"/>
              </a:rPr>
              <a:t>tellus</a:t>
            </a:r>
            <a:r>
              <a:rPr lang="en-US" sz="3456" dirty="0">
                <a:solidFill>
                  <a:srgbClr val="000000"/>
                </a:solidFill>
                <a:cs typeface="Arial"/>
              </a:rPr>
              <a:t>.</a:t>
            </a:r>
          </a:p>
          <a:p>
            <a:pPr marL="548640" indent="-548640">
              <a:buFont typeface="Arial" charset="0"/>
              <a:buChar char="•"/>
            </a:pPr>
            <a:br>
              <a:rPr lang="en-US" sz="3456" dirty="0">
                <a:solidFill>
                  <a:srgbClr val="000000"/>
                </a:solidFill>
                <a:cs typeface="Arial"/>
              </a:rPr>
            </a:br>
            <a:r>
              <a:rPr lang="en-US" sz="3456" dirty="0" err="1">
                <a:solidFill>
                  <a:srgbClr val="000000"/>
                </a:solidFill>
                <a:cs typeface="Arial"/>
              </a:rPr>
              <a:t>Vivamus</a:t>
            </a:r>
            <a:r>
              <a:rPr lang="en-US" sz="3456" dirty="0">
                <a:solidFill>
                  <a:srgbClr val="000000"/>
                </a:solidFill>
                <a:cs typeface="Arial"/>
              </a:rPr>
              <a:t> ligula </a:t>
            </a:r>
            <a:r>
              <a:rPr lang="en-US" sz="3456" dirty="0" err="1">
                <a:solidFill>
                  <a:srgbClr val="000000"/>
                </a:solidFill>
                <a:cs typeface="Arial"/>
              </a:rPr>
              <a:t>nulla</a:t>
            </a:r>
            <a:r>
              <a:rPr lang="en-US" sz="3456" dirty="0">
                <a:solidFill>
                  <a:srgbClr val="000000"/>
                </a:solidFill>
                <a:cs typeface="Arial"/>
              </a:rPr>
              <a:t>, </a:t>
            </a:r>
            <a:r>
              <a:rPr lang="en-US" sz="3456" dirty="0" err="1">
                <a:solidFill>
                  <a:srgbClr val="000000"/>
                </a:solidFill>
                <a:cs typeface="Arial"/>
              </a:rPr>
              <a:t>dapibus</a:t>
            </a:r>
            <a:r>
              <a:rPr lang="en-US" sz="3456" dirty="0">
                <a:solidFill>
                  <a:srgbClr val="000000"/>
                </a:solidFill>
                <a:cs typeface="Arial"/>
              </a:rPr>
              <a:t> vitae </a:t>
            </a:r>
            <a:r>
              <a:rPr lang="en-US" sz="3456" dirty="0" err="1">
                <a:solidFill>
                  <a:srgbClr val="000000"/>
                </a:solidFill>
                <a:cs typeface="Arial"/>
              </a:rPr>
              <a:t>molestie</a:t>
            </a:r>
            <a:r>
              <a:rPr lang="en-US" sz="3456" dirty="0">
                <a:solidFill>
                  <a:srgbClr val="000000"/>
                </a:solidFill>
                <a:cs typeface="Arial"/>
              </a:rPr>
              <a:t> </a:t>
            </a:r>
            <a:r>
              <a:rPr lang="en-US" sz="3456" dirty="0" err="1">
                <a:solidFill>
                  <a:srgbClr val="000000"/>
                </a:solidFill>
                <a:cs typeface="Arial"/>
              </a:rPr>
              <a:t>nec</a:t>
            </a:r>
            <a:r>
              <a:rPr lang="en-US" sz="3456" dirty="0">
                <a:solidFill>
                  <a:srgbClr val="000000"/>
                </a:solidFill>
                <a:cs typeface="Arial"/>
              </a:rPr>
              <a:t>, pharetra </a:t>
            </a:r>
            <a:r>
              <a:rPr lang="en-US" sz="3456" dirty="0" err="1">
                <a:solidFill>
                  <a:srgbClr val="000000"/>
                </a:solidFill>
                <a:cs typeface="Arial"/>
              </a:rPr>
              <a:t>quis</a:t>
            </a:r>
            <a:r>
              <a:rPr lang="en-US" sz="3456" dirty="0">
                <a:solidFill>
                  <a:srgbClr val="000000"/>
                </a:solidFill>
                <a:cs typeface="Arial"/>
              </a:rPr>
              <a:t> </a:t>
            </a:r>
            <a:r>
              <a:rPr lang="en-US" sz="3456" dirty="0" err="1">
                <a:solidFill>
                  <a:srgbClr val="000000"/>
                </a:solidFill>
                <a:cs typeface="Arial"/>
              </a:rPr>
              <a:t>justo</a:t>
            </a:r>
            <a:r>
              <a:rPr lang="en-US" sz="3456" dirty="0">
                <a:solidFill>
                  <a:srgbClr val="000000"/>
                </a:solidFill>
                <a:cs typeface="Arial"/>
              </a:rPr>
              <a:t>. </a:t>
            </a:r>
            <a:r>
              <a:rPr lang="en-US" sz="3456" dirty="0" err="1">
                <a:solidFill>
                  <a:srgbClr val="000000"/>
                </a:solidFill>
                <a:cs typeface="Arial"/>
              </a:rPr>
              <a:t>Fusce</a:t>
            </a:r>
            <a:r>
              <a:rPr lang="en-US" sz="3456" dirty="0">
                <a:solidFill>
                  <a:srgbClr val="000000"/>
                </a:solidFill>
                <a:cs typeface="Arial"/>
              </a:rPr>
              <a:t> </a:t>
            </a:r>
            <a:r>
              <a:rPr lang="en-US" sz="3456" dirty="0" err="1">
                <a:solidFill>
                  <a:srgbClr val="000000"/>
                </a:solidFill>
                <a:cs typeface="Arial"/>
              </a:rPr>
              <a:t>eu</a:t>
            </a:r>
            <a:r>
              <a:rPr lang="en-US" sz="3456" dirty="0">
                <a:solidFill>
                  <a:srgbClr val="000000"/>
                </a:solidFill>
                <a:cs typeface="Arial"/>
              </a:rPr>
              <a:t> </a:t>
            </a:r>
            <a:r>
              <a:rPr lang="en-US" sz="3456" dirty="0" err="1">
                <a:solidFill>
                  <a:srgbClr val="000000"/>
                </a:solidFill>
                <a:cs typeface="Arial"/>
              </a:rPr>
              <a:t>arcu</a:t>
            </a:r>
            <a:r>
              <a:rPr lang="en-US" sz="3456" dirty="0">
                <a:solidFill>
                  <a:srgbClr val="000000"/>
                </a:solidFill>
                <a:cs typeface="Arial"/>
              </a:rPr>
              <a:t> </a:t>
            </a:r>
            <a:r>
              <a:rPr lang="en-US" sz="3456" dirty="0" err="1">
                <a:solidFill>
                  <a:srgbClr val="000000"/>
                </a:solidFill>
                <a:cs typeface="Arial"/>
              </a:rPr>
              <a:t>odio</a:t>
            </a:r>
            <a:r>
              <a:rPr lang="en-US" sz="3456" dirty="0">
                <a:solidFill>
                  <a:srgbClr val="000000"/>
                </a:solidFill>
                <a:cs typeface="Arial"/>
              </a:rPr>
              <a:t>. In </a:t>
            </a:r>
            <a:r>
              <a:rPr lang="en-US" sz="3456" dirty="0" err="1">
                <a:solidFill>
                  <a:srgbClr val="000000"/>
                </a:solidFill>
                <a:cs typeface="Arial"/>
              </a:rPr>
              <a:t>hendrerit</a:t>
            </a:r>
            <a:r>
              <a:rPr lang="en-US" sz="3456" dirty="0">
                <a:solidFill>
                  <a:srgbClr val="000000"/>
                </a:solidFill>
                <a:cs typeface="Arial"/>
              </a:rPr>
              <a:t> </a:t>
            </a:r>
            <a:r>
              <a:rPr lang="en-US" sz="3456" dirty="0" err="1">
                <a:solidFill>
                  <a:srgbClr val="000000"/>
                </a:solidFill>
                <a:cs typeface="Arial"/>
              </a:rPr>
              <a:t>imperdiet</a:t>
            </a:r>
            <a:r>
              <a:rPr lang="en-US" sz="3456" dirty="0">
                <a:solidFill>
                  <a:srgbClr val="000000"/>
                </a:solidFill>
                <a:cs typeface="Arial"/>
              </a:rPr>
              <a:t> </a:t>
            </a:r>
            <a:r>
              <a:rPr lang="en-US" sz="3456" dirty="0" err="1">
                <a:solidFill>
                  <a:srgbClr val="000000"/>
                </a:solidFill>
                <a:cs typeface="Arial"/>
              </a:rPr>
              <a:t>felis</a:t>
            </a:r>
            <a:r>
              <a:rPr lang="en-US" sz="3456" dirty="0">
                <a:solidFill>
                  <a:srgbClr val="000000"/>
                </a:solidFill>
                <a:cs typeface="Arial"/>
              </a:rPr>
              <a:t> </a:t>
            </a:r>
            <a:r>
              <a:rPr lang="en-US" sz="3456" dirty="0" err="1">
                <a:solidFill>
                  <a:srgbClr val="000000"/>
                </a:solidFill>
                <a:cs typeface="Arial"/>
              </a:rPr>
              <a:t>nec</a:t>
            </a:r>
            <a:r>
              <a:rPr lang="en-US" sz="3456" dirty="0">
                <a:solidFill>
                  <a:srgbClr val="000000"/>
                </a:solidFill>
                <a:cs typeface="Arial"/>
              </a:rPr>
              <a:t> </a:t>
            </a:r>
            <a:r>
              <a:rPr lang="en-US" sz="3456" dirty="0" err="1">
                <a:solidFill>
                  <a:srgbClr val="000000"/>
                </a:solidFill>
                <a:cs typeface="Arial"/>
              </a:rPr>
              <a:t>facilisis</a:t>
            </a:r>
            <a:r>
              <a:rPr lang="en-US" sz="3456" dirty="0">
                <a:solidFill>
                  <a:srgbClr val="000000"/>
                </a:solidFill>
                <a:cs typeface="Arial"/>
              </a:rPr>
              <a:t>. In non </a:t>
            </a:r>
            <a:r>
              <a:rPr lang="en-US" sz="3456" dirty="0" err="1">
                <a:solidFill>
                  <a:srgbClr val="000000"/>
                </a:solidFill>
                <a:cs typeface="Arial"/>
              </a:rPr>
              <a:t>turpis</a:t>
            </a:r>
            <a:r>
              <a:rPr lang="en-US" sz="3456" dirty="0">
                <a:solidFill>
                  <a:srgbClr val="000000"/>
                </a:solidFill>
                <a:cs typeface="Arial"/>
              </a:rPr>
              <a:t> </a:t>
            </a:r>
            <a:r>
              <a:rPr lang="en-US" sz="3456" dirty="0" err="1">
                <a:solidFill>
                  <a:srgbClr val="000000"/>
                </a:solidFill>
                <a:cs typeface="Arial"/>
              </a:rPr>
              <a:t>risus</a:t>
            </a:r>
            <a:r>
              <a:rPr lang="en-US" sz="3456" dirty="0">
                <a:solidFill>
                  <a:srgbClr val="000000"/>
                </a:solidFill>
                <a:cs typeface="Arial"/>
              </a:rPr>
              <a:t>. </a:t>
            </a:r>
          </a:p>
          <a:p>
            <a:pPr marL="548640" indent="-548640">
              <a:buFont typeface="Arial" charset="0"/>
              <a:buChar char="•"/>
            </a:pPr>
            <a:endParaRPr lang="en-US" sz="3456" dirty="0"/>
          </a:p>
          <a:p>
            <a:pPr marL="548640" indent="-548640">
              <a:buFont typeface="Arial" charset="0"/>
              <a:buChar char="•"/>
            </a:pPr>
            <a:endParaRPr lang="en-US" sz="3456" dirty="0">
              <a:latin typeface="+mj-lt"/>
            </a:endParaRPr>
          </a:p>
          <a:p>
            <a:pPr marL="548640" indent="-548640">
              <a:buFont typeface="Arial" charset="0"/>
              <a:buChar char="•"/>
            </a:pPr>
            <a:endParaRPr lang="en-US" sz="3456" dirty="0">
              <a:latin typeface="+mj-lt"/>
            </a:endParaRPr>
          </a:p>
        </p:txBody>
      </p:sp>
      <p:grpSp>
        <p:nvGrpSpPr>
          <p:cNvPr id="57" name="Group 56"/>
          <p:cNvGrpSpPr/>
          <p:nvPr/>
        </p:nvGrpSpPr>
        <p:grpSpPr>
          <a:xfrm>
            <a:off x="33054905" y="7132638"/>
            <a:ext cx="9659767" cy="146304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8" name="Rectangle 5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59" name="TextBox 58"/>
            <p:cNvSpPr txBox="1"/>
            <p:nvPr/>
          </p:nvSpPr>
          <p:spPr>
            <a:xfrm>
              <a:off x="18173700" y="7599789"/>
              <a:ext cx="24803100" cy="1218796"/>
            </a:xfrm>
            <a:prstGeom prst="rect">
              <a:avLst/>
            </a:prstGeom>
            <a:grpFill/>
          </p:spPr>
          <p:txBody>
            <a:bodyPr wrap="square" rtlCol="0">
              <a:spAutoFit/>
            </a:bodyPr>
            <a:lstStyle/>
            <a:p>
              <a:pPr algn="ctr"/>
              <a:r>
                <a:rPr lang="en-US" sz="5760" b="1" dirty="0">
                  <a:solidFill>
                    <a:schemeClr val="bg1"/>
                  </a:solidFill>
                </a:rPr>
                <a:t>Header</a:t>
              </a:r>
            </a:p>
          </p:txBody>
        </p:sp>
      </p:grpSp>
      <p:sp>
        <p:nvSpPr>
          <p:cNvPr id="60" name="TextBox 59"/>
          <p:cNvSpPr txBox="1"/>
          <p:nvPr/>
        </p:nvSpPr>
        <p:spPr>
          <a:xfrm>
            <a:off x="33079189" y="8624689"/>
            <a:ext cx="9635482" cy="11267931"/>
          </a:xfrm>
          <a:prstGeom prst="rect">
            <a:avLst/>
          </a:prstGeom>
          <a:noFill/>
        </p:spPr>
        <p:txBody>
          <a:bodyPr wrap="square" lIns="175565" tIns="438912" rIns="175565" bIns="438912" rtlCol="0">
            <a:noAutofit/>
          </a:bodyPr>
          <a:lstStyle/>
          <a:p>
            <a:pPr>
              <a:spcBef>
                <a:spcPts val="480"/>
              </a:spcBef>
            </a:pPr>
            <a:r>
              <a:rPr lang="en-US" sz="3600" dirty="0">
                <a:solidFill>
                  <a:srgbClr val="000000"/>
                </a:solidFill>
                <a:latin typeface="+mj-lt"/>
                <a:cs typeface="Arial"/>
              </a:rPr>
              <a:t>Lorem ipsum dolor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solidFill>
                  <a:srgbClr val="000000"/>
                </a:solidFill>
                <a:latin typeface="+mj-lt"/>
                <a:cs typeface="Arial"/>
              </a:rPr>
              <a:t>consectetur</a:t>
            </a:r>
            <a:r>
              <a:rPr lang="en-US" sz="3600" dirty="0">
                <a:solidFill>
                  <a:srgbClr val="000000"/>
                </a:solidFill>
                <a:latin typeface="+mj-lt"/>
                <a:cs typeface="Arial"/>
              </a:rPr>
              <a:t> </a:t>
            </a:r>
            <a:r>
              <a:rPr lang="en-US" sz="3600" dirty="0" err="1">
                <a:solidFill>
                  <a:srgbClr val="000000"/>
                </a:solidFill>
                <a:latin typeface="+mj-lt"/>
                <a:cs typeface="Arial"/>
              </a:rPr>
              <a:t>adipiscing</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Integer a </a:t>
            </a:r>
            <a:r>
              <a:rPr lang="en-US" sz="3600" dirty="0" err="1">
                <a:solidFill>
                  <a:srgbClr val="000000"/>
                </a:solidFill>
                <a:latin typeface="+mj-lt"/>
                <a:cs typeface="Arial"/>
              </a:rPr>
              <a:t>urna</a:t>
            </a:r>
            <a:r>
              <a:rPr lang="en-US" sz="3600" dirty="0">
                <a:solidFill>
                  <a:srgbClr val="000000"/>
                </a:solidFill>
                <a:latin typeface="+mj-lt"/>
                <a:cs typeface="Arial"/>
              </a:rPr>
              <a:t> </a:t>
            </a:r>
            <a:r>
              <a:rPr lang="en-US" sz="3600" dirty="0" err="1">
                <a:solidFill>
                  <a:srgbClr val="000000"/>
                </a:solidFill>
                <a:latin typeface="+mj-lt"/>
                <a:cs typeface="Arial"/>
              </a:rPr>
              <a:t>est</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a:t>
            </a:r>
            <a:r>
              <a:rPr lang="en-US" sz="3600" dirty="0" err="1">
                <a:latin typeface="+mj-lt"/>
                <a:cs typeface="Arial"/>
              </a:rPr>
              <a:t>dignissim</a:t>
            </a:r>
            <a:r>
              <a:rPr lang="en-US" sz="3600" dirty="0">
                <a:solidFill>
                  <a:srgbClr val="000000"/>
                </a:solidFill>
                <a:latin typeface="+mj-lt"/>
                <a:cs typeface="Arial"/>
              </a:rPr>
              <a:t> nisi. </a:t>
            </a:r>
            <a:r>
              <a:rPr lang="en-US" sz="3600" dirty="0" err="1">
                <a:solidFill>
                  <a:srgbClr val="000000"/>
                </a:solidFill>
                <a:latin typeface="+mj-lt"/>
                <a:cs typeface="Arial"/>
              </a:rPr>
              <a:t>Quisque</a:t>
            </a:r>
            <a:r>
              <a:rPr lang="en-US" sz="3600" dirty="0">
                <a:solidFill>
                  <a:srgbClr val="000000"/>
                </a:solidFill>
                <a:latin typeface="+mj-lt"/>
                <a:cs typeface="Arial"/>
              </a:rPr>
              <a:t> nisi </a:t>
            </a:r>
            <a:r>
              <a:rPr lang="en-US" sz="3600" dirty="0" err="1">
                <a:solidFill>
                  <a:srgbClr val="000000"/>
                </a:solidFill>
                <a:latin typeface="+mj-lt"/>
                <a:cs typeface="Arial"/>
              </a:rPr>
              <a:t>neque</a:t>
            </a:r>
            <a:r>
              <a:rPr lang="en-US" sz="3600" dirty="0">
                <a:solidFill>
                  <a:srgbClr val="000000"/>
                </a:solidFill>
                <a:latin typeface="+mj-lt"/>
                <a:cs typeface="Arial"/>
              </a:rPr>
              <a:t>, </a:t>
            </a:r>
            <a:r>
              <a:rPr lang="en-US" sz="3600" dirty="0" err="1">
                <a:solidFill>
                  <a:srgbClr val="000000"/>
                </a:solidFill>
                <a:latin typeface="+mj-lt"/>
                <a:cs typeface="Arial"/>
              </a:rPr>
              <a:t>luctus</a:t>
            </a:r>
            <a:r>
              <a:rPr lang="en-US" sz="3600" dirty="0">
                <a:solidFill>
                  <a:srgbClr val="000000"/>
                </a:solidFill>
                <a:latin typeface="+mj-lt"/>
                <a:cs typeface="Arial"/>
              </a:rPr>
              <a:t> </a:t>
            </a:r>
            <a:r>
              <a:rPr lang="en-US" sz="3600" dirty="0" err="1">
                <a:solidFill>
                  <a:srgbClr val="000000"/>
                </a:solidFill>
                <a:latin typeface="+mj-lt"/>
                <a:cs typeface="Arial"/>
              </a:rPr>
              <a:t>eu</a:t>
            </a:r>
            <a:r>
              <a:rPr lang="en-US" sz="3600" dirty="0">
                <a:solidFill>
                  <a:srgbClr val="000000"/>
                </a:solidFill>
                <a:latin typeface="+mj-lt"/>
                <a:cs typeface="Arial"/>
              </a:rPr>
              <a:t> </a:t>
            </a:r>
            <a:r>
              <a:rPr lang="en-US" sz="3600" dirty="0" err="1">
                <a:solidFill>
                  <a:srgbClr val="000000"/>
                </a:solidFill>
                <a:latin typeface="+mj-lt"/>
                <a:cs typeface="Arial"/>
              </a:rPr>
              <a:t>vulputate</a:t>
            </a:r>
            <a:r>
              <a:rPr lang="en-US" sz="3600" dirty="0">
                <a:solidFill>
                  <a:srgbClr val="000000"/>
                </a:solidFill>
                <a:latin typeface="+mj-lt"/>
                <a:cs typeface="Arial"/>
              </a:rPr>
              <a:t> a, </a:t>
            </a:r>
            <a:r>
              <a:rPr lang="en-US" sz="3600" dirty="0" err="1">
                <a:solidFill>
                  <a:srgbClr val="000000"/>
                </a:solidFill>
                <a:latin typeface="+mj-lt"/>
                <a:cs typeface="Arial"/>
              </a:rPr>
              <a:t>consequat</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 </a:t>
            </a:r>
            <a:r>
              <a:rPr lang="en-US" sz="3600" dirty="0" err="1">
                <a:solidFill>
                  <a:srgbClr val="000000"/>
                </a:solidFill>
                <a:latin typeface="+mj-lt"/>
                <a:cs typeface="Arial"/>
              </a:rPr>
              <a:t>Nullam</a:t>
            </a:r>
            <a:r>
              <a:rPr lang="en-US" sz="3600" dirty="0">
                <a:solidFill>
                  <a:srgbClr val="000000"/>
                </a:solidFill>
                <a:latin typeface="+mj-lt"/>
                <a:cs typeface="Arial"/>
              </a:rPr>
              <a:t> </a:t>
            </a:r>
            <a:r>
              <a:rPr lang="en-US" sz="3600" dirty="0" err="1">
                <a:solidFill>
                  <a:srgbClr val="000000"/>
                </a:solidFill>
                <a:latin typeface="+mj-lt"/>
                <a:cs typeface="Arial"/>
              </a:rPr>
              <a:t>elit</a:t>
            </a:r>
            <a:r>
              <a:rPr lang="en-US" sz="3600" dirty="0">
                <a:solidFill>
                  <a:srgbClr val="000000"/>
                </a:solidFill>
                <a:latin typeface="+mj-lt"/>
                <a:cs typeface="Arial"/>
              </a:rPr>
              <a:t> quam, </a:t>
            </a:r>
            <a:r>
              <a:rPr lang="en-US" sz="3600" dirty="0" err="1">
                <a:solidFill>
                  <a:srgbClr val="000000"/>
                </a:solidFill>
                <a:latin typeface="+mj-lt"/>
                <a:cs typeface="Arial"/>
              </a:rPr>
              <a:t>varius</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semper </a:t>
            </a:r>
            <a:r>
              <a:rPr lang="en-US" sz="3600" dirty="0" err="1">
                <a:solidFill>
                  <a:srgbClr val="000000"/>
                </a:solidFill>
                <a:latin typeface="+mj-lt"/>
                <a:cs typeface="Arial"/>
              </a:rPr>
              <a:t>eget</a:t>
            </a:r>
            <a:r>
              <a:rPr lang="en-US" sz="3600" dirty="0">
                <a:solidFill>
                  <a:srgbClr val="000000"/>
                </a:solidFill>
                <a:latin typeface="+mj-lt"/>
                <a:cs typeface="Arial"/>
              </a:rPr>
              <a:t>, </a:t>
            </a:r>
            <a:r>
              <a:rPr lang="en-US" sz="3600" dirty="0" err="1">
                <a:solidFill>
                  <a:srgbClr val="000000"/>
                </a:solidFill>
                <a:latin typeface="+mj-lt"/>
                <a:cs typeface="Arial"/>
              </a:rPr>
              <a:t>mollis</a:t>
            </a:r>
            <a:r>
              <a:rPr lang="en-US" sz="3600" dirty="0">
                <a:solidFill>
                  <a:srgbClr val="000000"/>
                </a:solidFill>
                <a:latin typeface="+mj-lt"/>
                <a:cs typeface="Arial"/>
              </a:rPr>
              <a:t> sit </a:t>
            </a:r>
            <a:r>
              <a:rPr lang="en-US" sz="3600" dirty="0" err="1">
                <a:solidFill>
                  <a:srgbClr val="000000"/>
                </a:solidFill>
                <a:latin typeface="+mj-lt"/>
                <a:cs typeface="Arial"/>
              </a:rPr>
              <a:t>amet</a:t>
            </a:r>
            <a:r>
              <a:rPr lang="en-US" sz="3600" dirty="0">
                <a:solidFill>
                  <a:srgbClr val="000000"/>
                </a:solidFill>
                <a:latin typeface="+mj-lt"/>
                <a:cs typeface="Arial"/>
              </a:rPr>
              <a:t> mi. </a:t>
            </a:r>
            <a:r>
              <a:rPr lang="en-US" sz="3600" dirty="0" err="1">
                <a:solidFill>
                  <a:srgbClr val="000000"/>
                </a:solidFill>
                <a:latin typeface="+mj-lt"/>
                <a:cs typeface="Arial"/>
              </a:rPr>
              <a:t>Praesent</a:t>
            </a:r>
            <a:r>
              <a:rPr lang="en-US" sz="3600" dirty="0">
                <a:solidFill>
                  <a:srgbClr val="000000"/>
                </a:solidFill>
                <a:latin typeface="+mj-lt"/>
                <a:cs typeface="Arial"/>
              </a:rPr>
              <a:t> </a:t>
            </a:r>
            <a:r>
              <a:rPr lang="en-US" sz="3600" dirty="0" err="1">
                <a:solidFill>
                  <a:srgbClr val="000000"/>
                </a:solidFill>
                <a:latin typeface="+mj-lt"/>
                <a:cs typeface="Arial"/>
              </a:rPr>
              <a:t>egestas</a:t>
            </a:r>
            <a:r>
              <a:rPr lang="en-US" sz="3600" dirty="0">
                <a:solidFill>
                  <a:srgbClr val="000000"/>
                </a:solidFill>
                <a:latin typeface="+mj-lt"/>
                <a:cs typeface="Arial"/>
              </a:rPr>
              <a:t> </a:t>
            </a:r>
            <a:r>
              <a:rPr lang="en-US" sz="3600" dirty="0" err="1">
                <a:solidFill>
                  <a:srgbClr val="000000"/>
                </a:solidFill>
                <a:latin typeface="+mj-lt"/>
                <a:cs typeface="Arial"/>
              </a:rPr>
              <a:t>nisl</a:t>
            </a:r>
            <a:r>
              <a:rPr lang="en-US" sz="3600" dirty="0">
                <a:solidFill>
                  <a:srgbClr val="000000"/>
                </a:solidFill>
                <a:latin typeface="+mj-lt"/>
                <a:cs typeface="Arial"/>
              </a:rPr>
              <a:t> </a:t>
            </a:r>
            <a:r>
              <a:rPr lang="en-US" sz="3600" dirty="0" err="1">
                <a:solidFill>
                  <a:srgbClr val="000000"/>
                </a:solidFill>
                <a:latin typeface="+mj-lt"/>
                <a:cs typeface="Arial"/>
              </a:rPr>
              <a:t>quis</a:t>
            </a:r>
            <a:r>
              <a:rPr lang="en-US" sz="3600" dirty="0">
                <a:solidFill>
                  <a:srgbClr val="000000"/>
                </a:solidFill>
                <a:latin typeface="+mj-lt"/>
                <a:cs typeface="Arial"/>
              </a:rPr>
              <a:t> </a:t>
            </a:r>
            <a:r>
              <a:rPr lang="en-US" sz="3600" dirty="0" err="1">
                <a:solidFill>
                  <a:srgbClr val="000000"/>
                </a:solidFill>
                <a:latin typeface="+mj-lt"/>
                <a:cs typeface="Arial"/>
              </a:rPr>
              <a:t>nunc</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gravida. </a:t>
            </a:r>
            <a:r>
              <a:rPr lang="en-US" sz="3600" dirty="0" err="1">
                <a:solidFill>
                  <a:srgbClr val="000000"/>
                </a:solidFill>
                <a:latin typeface="+mj-lt"/>
                <a:cs typeface="Arial"/>
              </a:rPr>
              <a:t>Mauris</a:t>
            </a:r>
            <a:r>
              <a:rPr lang="en-US" sz="3600" dirty="0">
                <a:solidFill>
                  <a:srgbClr val="000000"/>
                </a:solidFill>
                <a:latin typeface="+mj-lt"/>
                <a:cs typeface="Arial"/>
              </a:rPr>
              <a:t> dictum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Aenean</a:t>
            </a:r>
            <a:r>
              <a:rPr lang="en-US" sz="3600" dirty="0">
                <a:solidFill>
                  <a:srgbClr val="000000"/>
                </a:solidFill>
                <a:latin typeface="+mj-lt"/>
                <a:cs typeface="Arial"/>
              </a:rPr>
              <a:t> </a:t>
            </a:r>
            <a:r>
              <a:rPr lang="en-US" sz="3600" dirty="0" err="1">
                <a:solidFill>
                  <a:srgbClr val="000000"/>
                </a:solidFill>
                <a:latin typeface="+mj-lt"/>
                <a:cs typeface="Arial"/>
              </a:rPr>
              <a:t>vehicula</a:t>
            </a:r>
            <a:r>
              <a:rPr lang="en-US" sz="3600" dirty="0">
                <a:solidFill>
                  <a:srgbClr val="000000"/>
                </a:solidFill>
                <a:latin typeface="+mj-lt"/>
                <a:cs typeface="Arial"/>
              </a:rPr>
              <a:t> </a:t>
            </a:r>
            <a:r>
              <a:rPr lang="en-US" sz="3600" dirty="0" err="1">
                <a:solidFill>
                  <a:srgbClr val="000000"/>
                </a:solidFill>
                <a:latin typeface="+mj-lt"/>
                <a:cs typeface="Arial"/>
              </a:rPr>
              <a:t>arcu</a:t>
            </a:r>
            <a:r>
              <a:rPr lang="en-US" sz="3600" dirty="0">
                <a:solidFill>
                  <a:srgbClr val="000000"/>
                </a:solidFill>
                <a:latin typeface="+mj-lt"/>
                <a:cs typeface="Arial"/>
              </a:rPr>
              <a:t> </a:t>
            </a:r>
            <a:r>
              <a:rPr lang="en-US" sz="3600" dirty="0" err="1">
                <a:solidFill>
                  <a:srgbClr val="000000"/>
                </a:solidFill>
                <a:latin typeface="+mj-lt"/>
                <a:cs typeface="Arial"/>
              </a:rPr>
              <a:t>ut</a:t>
            </a:r>
            <a:r>
              <a:rPr lang="en-US" sz="3600" dirty="0">
                <a:solidFill>
                  <a:srgbClr val="000000"/>
                </a:solidFill>
                <a:latin typeface="+mj-lt"/>
                <a:cs typeface="Arial"/>
              </a:rPr>
              <a:t> quam </a:t>
            </a:r>
            <a:r>
              <a:rPr lang="en-US" sz="3600" dirty="0" err="1">
                <a:solidFill>
                  <a:srgbClr val="000000"/>
                </a:solidFill>
                <a:latin typeface="+mj-lt"/>
                <a:cs typeface="Arial"/>
              </a:rPr>
              <a:t>volutpat</a:t>
            </a:r>
            <a:r>
              <a:rPr lang="en-US" sz="3600" dirty="0">
                <a:solidFill>
                  <a:srgbClr val="000000"/>
                </a:solidFill>
                <a:latin typeface="+mj-lt"/>
                <a:cs typeface="Arial"/>
              </a:rPr>
              <a:t> </a:t>
            </a:r>
            <a:r>
              <a:rPr lang="en-US" sz="3600" dirty="0" err="1">
                <a:solidFill>
                  <a:srgbClr val="000000"/>
                </a:solidFill>
                <a:latin typeface="+mj-lt"/>
                <a:cs typeface="Arial"/>
              </a:rPr>
              <a:t>interdum</a:t>
            </a:r>
            <a:r>
              <a:rPr lang="en-US" sz="3600" dirty="0">
                <a:solidFill>
                  <a:srgbClr val="000000"/>
                </a:solidFill>
                <a:latin typeface="+mj-lt"/>
                <a:cs typeface="Arial"/>
              </a:rPr>
              <a:t>. </a:t>
            </a:r>
            <a:r>
              <a:rPr lang="en-US" sz="3600" dirty="0" err="1">
                <a:solidFill>
                  <a:srgbClr val="000000"/>
                </a:solidFill>
                <a:latin typeface="+mj-lt"/>
                <a:cs typeface="Arial"/>
              </a:rPr>
              <a:t>Sed</a:t>
            </a:r>
            <a:r>
              <a:rPr lang="en-US" sz="3600" dirty="0">
                <a:solidFill>
                  <a:srgbClr val="000000"/>
                </a:solidFill>
                <a:latin typeface="+mj-lt"/>
                <a:cs typeface="Arial"/>
              </a:rPr>
              <a:t> a </a:t>
            </a:r>
            <a:r>
              <a:rPr lang="en-US" sz="3600" dirty="0" err="1">
                <a:solidFill>
                  <a:srgbClr val="000000"/>
                </a:solidFill>
                <a:latin typeface="+mj-lt"/>
                <a:cs typeface="Arial"/>
              </a:rPr>
              <a:t>est</a:t>
            </a:r>
            <a:r>
              <a:rPr lang="en-US" sz="3600" dirty="0">
                <a:solidFill>
                  <a:srgbClr val="000000"/>
                </a:solidFill>
                <a:latin typeface="+mj-lt"/>
                <a:cs typeface="Arial"/>
              </a:rPr>
              <a:t> lacus. </a:t>
            </a:r>
            <a:r>
              <a:rPr lang="en-US" sz="3600" dirty="0" err="1">
                <a:solidFill>
                  <a:srgbClr val="000000"/>
                </a:solidFill>
                <a:latin typeface="+mj-lt"/>
                <a:cs typeface="Arial"/>
              </a:rPr>
              <a:t>Vivamus</a:t>
            </a:r>
            <a:r>
              <a:rPr lang="en-US" sz="3600" dirty="0">
                <a:solidFill>
                  <a:srgbClr val="000000"/>
                </a:solidFill>
                <a:latin typeface="+mj-lt"/>
                <a:cs typeface="Arial"/>
              </a:rPr>
              <a:t> </a:t>
            </a:r>
            <a:r>
              <a:rPr lang="en-US" sz="3600" dirty="0" err="1">
                <a:solidFill>
                  <a:srgbClr val="000000"/>
                </a:solidFill>
                <a:latin typeface="+mj-lt"/>
                <a:cs typeface="Arial"/>
              </a:rPr>
              <a:t>porttitor</a:t>
            </a:r>
            <a:r>
              <a:rPr lang="en-US" sz="3600" dirty="0">
                <a:solidFill>
                  <a:srgbClr val="000000"/>
                </a:solidFill>
                <a:latin typeface="+mj-lt"/>
                <a:cs typeface="Arial"/>
              </a:rPr>
              <a:t> </a:t>
            </a:r>
            <a:r>
              <a:rPr lang="en-US" sz="3600" dirty="0" err="1">
                <a:solidFill>
                  <a:srgbClr val="000000"/>
                </a:solidFill>
                <a:latin typeface="+mj-lt"/>
                <a:cs typeface="Arial"/>
              </a:rPr>
              <a:t>massa</a:t>
            </a:r>
            <a:r>
              <a:rPr lang="en-US" sz="3600" dirty="0">
                <a:solidFill>
                  <a:srgbClr val="000000"/>
                </a:solidFill>
                <a:latin typeface="+mj-lt"/>
                <a:cs typeface="Arial"/>
              </a:rPr>
              <a:t> </a:t>
            </a:r>
            <a:r>
              <a:rPr lang="en-US" sz="3600" dirty="0" err="1">
                <a:solidFill>
                  <a:srgbClr val="000000"/>
                </a:solidFill>
                <a:latin typeface="+mj-lt"/>
                <a:cs typeface="Arial"/>
              </a:rPr>
              <a:t>dapibus</a:t>
            </a:r>
            <a:r>
              <a:rPr lang="en-US" sz="3600" dirty="0">
                <a:solidFill>
                  <a:srgbClr val="000000"/>
                </a:solidFill>
                <a:latin typeface="+mj-lt"/>
                <a:cs typeface="Arial"/>
              </a:rPr>
              <a:t> </a:t>
            </a:r>
            <a:r>
              <a:rPr lang="en-US" sz="3600" dirty="0" err="1">
                <a:solidFill>
                  <a:srgbClr val="000000"/>
                </a:solidFill>
                <a:latin typeface="+mj-lt"/>
                <a:cs typeface="Arial"/>
              </a:rPr>
              <a:t>felis</a:t>
            </a:r>
            <a:r>
              <a:rPr lang="en-US" sz="3600" dirty="0">
                <a:solidFill>
                  <a:srgbClr val="000000"/>
                </a:solidFill>
                <a:latin typeface="+mj-lt"/>
                <a:cs typeface="Arial"/>
              </a:rPr>
              <a:t> </a:t>
            </a:r>
            <a:r>
              <a:rPr lang="en-US" sz="3600" dirty="0" err="1">
                <a:solidFill>
                  <a:srgbClr val="000000"/>
                </a:solidFill>
                <a:latin typeface="+mj-lt"/>
                <a:cs typeface="Arial"/>
              </a:rPr>
              <a:t>rhoncus</a:t>
            </a:r>
            <a:r>
              <a:rPr lang="en-US" sz="3600" dirty="0">
                <a:solidFill>
                  <a:srgbClr val="000000"/>
                </a:solidFill>
                <a:latin typeface="+mj-lt"/>
                <a:cs typeface="Arial"/>
              </a:rPr>
              <a:t> a porta </a:t>
            </a:r>
            <a:r>
              <a:rPr lang="en-US" sz="3600" dirty="0" err="1">
                <a:solidFill>
                  <a:srgbClr val="000000"/>
                </a:solidFill>
                <a:latin typeface="+mj-lt"/>
                <a:cs typeface="Arial"/>
              </a:rPr>
              <a:t>metus</a:t>
            </a:r>
            <a:r>
              <a:rPr lang="en-US" sz="3600" dirty="0">
                <a:solidFill>
                  <a:srgbClr val="000000"/>
                </a:solidFill>
                <a:latin typeface="+mj-lt"/>
                <a:cs typeface="Arial"/>
              </a:rPr>
              <a:t> </a:t>
            </a:r>
            <a:r>
              <a:rPr lang="en-US" sz="3600" dirty="0" err="1">
                <a:solidFill>
                  <a:srgbClr val="000000"/>
                </a:solidFill>
                <a:latin typeface="+mj-lt"/>
                <a:cs typeface="Arial"/>
              </a:rPr>
              <a:t>ultrices</a:t>
            </a:r>
            <a:r>
              <a:rPr lang="en-US" sz="3600" dirty="0">
                <a:solidFill>
                  <a:srgbClr val="000000"/>
                </a:solidFill>
                <a:latin typeface="+mj-lt"/>
                <a:cs typeface="Arial"/>
              </a:rPr>
              <a:t>. </a:t>
            </a:r>
            <a:r>
              <a:rPr lang="en-US" sz="3600" dirty="0" err="1">
                <a:solidFill>
                  <a:srgbClr val="000000"/>
                </a:solidFill>
                <a:latin typeface="+mj-lt"/>
                <a:cs typeface="Arial"/>
              </a:rPr>
              <a:t>Mauris</a:t>
            </a:r>
            <a:r>
              <a:rPr lang="en-US" sz="3600" dirty="0">
                <a:solidFill>
                  <a:srgbClr val="000000"/>
                </a:solidFill>
                <a:latin typeface="+mj-lt"/>
                <a:cs typeface="Arial"/>
              </a:rPr>
              <a:t> id </a:t>
            </a:r>
            <a:r>
              <a:rPr lang="en-US" sz="3600" dirty="0" err="1">
                <a:solidFill>
                  <a:srgbClr val="000000"/>
                </a:solidFill>
                <a:latin typeface="+mj-lt"/>
                <a:cs typeface="Arial"/>
              </a:rPr>
              <a:t>congue</a:t>
            </a:r>
            <a:r>
              <a:rPr lang="en-US" sz="3600" dirty="0">
                <a:solidFill>
                  <a:srgbClr val="000000"/>
                </a:solidFill>
                <a:latin typeface="+mj-lt"/>
                <a:cs typeface="Arial"/>
              </a:rPr>
              <a:t> </a:t>
            </a:r>
            <a:r>
              <a:rPr lang="en-US" sz="3600" dirty="0" err="1">
                <a:solidFill>
                  <a:srgbClr val="000000"/>
                </a:solidFill>
                <a:latin typeface="+mj-lt"/>
                <a:cs typeface="Arial"/>
              </a:rPr>
              <a:t>tellus</a:t>
            </a:r>
            <a:r>
              <a:rPr lang="en-US" sz="3600" dirty="0">
                <a:solidFill>
                  <a:srgbClr val="000000"/>
                </a:solidFill>
                <a:latin typeface="+mj-lt"/>
                <a:cs typeface="Arial"/>
              </a:rPr>
              <a:t>.</a:t>
            </a:r>
          </a:p>
          <a:p>
            <a:endParaRPr lang="en-US" sz="3600" dirty="0">
              <a:solidFill>
                <a:srgbClr val="000000"/>
              </a:solidFill>
              <a:cs typeface="Arial"/>
            </a:endParaRPr>
          </a:p>
          <a:p>
            <a:r>
              <a:rPr lang="en-US" sz="3600" dirty="0">
                <a:solidFill>
                  <a:srgbClr val="000000"/>
                </a:solidFill>
                <a:cs typeface="Arial"/>
              </a:rPr>
              <a:t>pharetra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justo</a:t>
            </a:r>
            <a:r>
              <a:rPr lang="en-US" sz="3600" dirty="0">
                <a:solidFill>
                  <a:srgbClr val="000000"/>
                </a:solidFill>
                <a:cs typeface="Arial"/>
              </a:rPr>
              <a:t>. </a:t>
            </a:r>
            <a:r>
              <a:rPr lang="en-US" sz="3600" dirty="0" err="1">
                <a:solidFill>
                  <a:srgbClr val="000000"/>
                </a:solidFill>
                <a:cs typeface="Arial"/>
              </a:rPr>
              <a:t>Fusce</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odio</a:t>
            </a:r>
            <a:r>
              <a:rPr lang="en-US" sz="3600" dirty="0">
                <a:solidFill>
                  <a:srgbClr val="000000"/>
                </a:solidFill>
                <a:cs typeface="Arial"/>
              </a:rPr>
              <a:t>. In </a:t>
            </a:r>
            <a:r>
              <a:rPr lang="en-US" sz="3600" dirty="0" err="1">
                <a:solidFill>
                  <a:srgbClr val="000000"/>
                </a:solidFill>
                <a:cs typeface="Arial"/>
              </a:rPr>
              <a:t>hendrerit</a:t>
            </a:r>
            <a:r>
              <a:rPr lang="en-US" sz="3600" dirty="0">
                <a:solidFill>
                  <a:srgbClr val="000000"/>
                </a:solidFill>
                <a:cs typeface="Arial"/>
              </a:rPr>
              <a:t> </a:t>
            </a:r>
            <a:r>
              <a:rPr lang="en-US" sz="3600" dirty="0" err="1">
                <a:solidFill>
                  <a:srgbClr val="000000"/>
                </a:solidFill>
                <a:cs typeface="Arial"/>
              </a:rPr>
              <a:t>imperdiet</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a:t>
            </a:r>
            <a:r>
              <a:rPr lang="en-US" sz="3600" dirty="0" err="1">
                <a:solidFill>
                  <a:srgbClr val="000000"/>
                </a:solidFill>
                <a:cs typeface="Arial"/>
              </a:rPr>
              <a:t>facilisis</a:t>
            </a:r>
            <a:r>
              <a:rPr lang="en-US" sz="3600" dirty="0">
                <a:solidFill>
                  <a:srgbClr val="000000"/>
                </a:solidFill>
                <a:cs typeface="Arial"/>
              </a:rPr>
              <a:t>. In non </a:t>
            </a:r>
            <a:r>
              <a:rPr lang="en-US" sz="3600" dirty="0" err="1">
                <a:solidFill>
                  <a:srgbClr val="000000"/>
                </a:solidFill>
                <a:cs typeface="Arial"/>
              </a:rPr>
              <a:t>turpis</a:t>
            </a:r>
            <a:r>
              <a:rPr lang="en-US" sz="3600" dirty="0">
                <a:solidFill>
                  <a:srgbClr val="000000"/>
                </a:solidFill>
                <a:cs typeface="Arial"/>
              </a:rPr>
              <a:t> </a:t>
            </a:r>
            <a:r>
              <a:rPr lang="en-US" sz="3600" dirty="0" err="1">
                <a:solidFill>
                  <a:srgbClr val="000000"/>
                </a:solidFill>
                <a:cs typeface="Arial"/>
              </a:rPr>
              <a:t>risus</a:t>
            </a:r>
            <a:r>
              <a:rPr lang="en-US" sz="3600" dirty="0">
                <a:solidFill>
                  <a:srgbClr val="000000"/>
                </a:solidFill>
                <a:cs typeface="Arial"/>
              </a:rPr>
              <a:t>. </a:t>
            </a:r>
          </a:p>
          <a:p>
            <a:r>
              <a:rPr lang="en-US" sz="3600" dirty="0" err="1">
                <a:solidFill>
                  <a:srgbClr val="000000"/>
                </a:solidFill>
                <a:cs typeface="Arial"/>
              </a:rPr>
              <a:t>Vivamus</a:t>
            </a:r>
            <a:r>
              <a:rPr lang="en-US" sz="3600" dirty="0">
                <a:solidFill>
                  <a:srgbClr val="000000"/>
                </a:solidFill>
                <a:cs typeface="Arial"/>
              </a:rPr>
              <a:t> ligula </a:t>
            </a:r>
            <a:r>
              <a:rPr lang="en-US" sz="3600" dirty="0" err="1">
                <a:solidFill>
                  <a:srgbClr val="000000"/>
                </a:solidFill>
                <a:cs typeface="Arial"/>
              </a:rPr>
              <a:t>nulla</a:t>
            </a:r>
            <a:r>
              <a:rPr lang="en-US" sz="3600" dirty="0">
                <a:solidFill>
                  <a:srgbClr val="000000"/>
                </a:solidFill>
                <a:cs typeface="Arial"/>
              </a:rPr>
              <a:t>, </a:t>
            </a:r>
            <a:r>
              <a:rPr lang="en-US" sz="3600" dirty="0" err="1">
                <a:solidFill>
                  <a:srgbClr val="000000"/>
                </a:solidFill>
                <a:cs typeface="Arial"/>
              </a:rPr>
              <a:t>dapibus</a:t>
            </a:r>
            <a:r>
              <a:rPr lang="en-US" sz="3600" dirty="0">
                <a:solidFill>
                  <a:srgbClr val="000000"/>
                </a:solidFill>
                <a:cs typeface="Arial"/>
              </a:rPr>
              <a:t> vitae </a:t>
            </a:r>
            <a:r>
              <a:rPr lang="en-US" sz="3600" dirty="0" err="1">
                <a:solidFill>
                  <a:srgbClr val="000000"/>
                </a:solidFill>
                <a:cs typeface="Arial"/>
              </a:rPr>
              <a:t>molestie</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pharetra </a:t>
            </a:r>
            <a:r>
              <a:rPr lang="en-US" sz="3600" dirty="0" err="1">
                <a:solidFill>
                  <a:srgbClr val="000000"/>
                </a:solidFill>
                <a:cs typeface="Arial"/>
              </a:rPr>
              <a:t>quis</a:t>
            </a:r>
            <a:r>
              <a:rPr lang="en-US" sz="3600" dirty="0">
                <a:solidFill>
                  <a:srgbClr val="000000"/>
                </a:solidFill>
                <a:cs typeface="Arial"/>
              </a:rPr>
              <a:t> </a:t>
            </a:r>
            <a:r>
              <a:rPr lang="en-US" sz="3600" dirty="0" err="1">
                <a:solidFill>
                  <a:srgbClr val="000000"/>
                </a:solidFill>
                <a:cs typeface="Arial"/>
              </a:rPr>
              <a:t>justo</a:t>
            </a:r>
            <a:r>
              <a:rPr lang="en-US" sz="3600" dirty="0">
                <a:solidFill>
                  <a:srgbClr val="000000"/>
                </a:solidFill>
                <a:cs typeface="Arial"/>
              </a:rPr>
              <a:t>. </a:t>
            </a:r>
            <a:r>
              <a:rPr lang="en-US" sz="3600" dirty="0" err="1">
                <a:solidFill>
                  <a:srgbClr val="000000"/>
                </a:solidFill>
                <a:cs typeface="Arial"/>
              </a:rPr>
              <a:t>Fusce</a:t>
            </a:r>
            <a:r>
              <a:rPr lang="en-US" sz="3600" dirty="0">
                <a:solidFill>
                  <a:srgbClr val="000000"/>
                </a:solidFill>
                <a:cs typeface="Arial"/>
              </a:rPr>
              <a:t> </a:t>
            </a:r>
            <a:r>
              <a:rPr lang="en-US" sz="3600" dirty="0" err="1">
                <a:solidFill>
                  <a:srgbClr val="000000"/>
                </a:solidFill>
                <a:cs typeface="Arial"/>
              </a:rPr>
              <a:t>eu</a:t>
            </a:r>
            <a:r>
              <a:rPr lang="en-US" sz="3600" dirty="0">
                <a:solidFill>
                  <a:srgbClr val="000000"/>
                </a:solidFill>
                <a:cs typeface="Arial"/>
              </a:rPr>
              <a:t> </a:t>
            </a:r>
            <a:r>
              <a:rPr lang="en-US" sz="3600" dirty="0" err="1">
                <a:solidFill>
                  <a:srgbClr val="000000"/>
                </a:solidFill>
                <a:cs typeface="Arial"/>
              </a:rPr>
              <a:t>arcu</a:t>
            </a:r>
            <a:r>
              <a:rPr lang="en-US" sz="3600" dirty="0">
                <a:solidFill>
                  <a:srgbClr val="000000"/>
                </a:solidFill>
                <a:cs typeface="Arial"/>
              </a:rPr>
              <a:t> </a:t>
            </a:r>
            <a:r>
              <a:rPr lang="en-US" sz="3600" dirty="0" err="1">
                <a:solidFill>
                  <a:srgbClr val="000000"/>
                </a:solidFill>
                <a:cs typeface="Arial"/>
              </a:rPr>
              <a:t>odio</a:t>
            </a:r>
            <a:r>
              <a:rPr lang="en-US" sz="3600" dirty="0">
                <a:solidFill>
                  <a:srgbClr val="000000"/>
                </a:solidFill>
                <a:cs typeface="Arial"/>
              </a:rPr>
              <a:t>. In </a:t>
            </a:r>
            <a:r>
              <a:rPr lang="en-US" sz="3600" dirty="0" err="1">
                <a:solidFill>
                  <a:srgbClr val="000000"/>
                </a:solidFill>
                <a:cs typeface="Arial"/>
              </a:rPr>
              <a:t>hendrerit</a:t>
            </a:r>
            <a:r>
              <a:rPr lang="en-US" sz="3600" dirty="0">
                <a:solidFill>
                  <a:srgbClr val="000000"/>
                </a:solidFill>
                <a:cs typeface="Arial"/>
              </a:rPr>
              <a:t> </a:t>
            </a:r>
            <a:r>
              <a:rPr lang="en-US" sz="3600" dirty="0" err="1">
                <a:solidFill>
                  <a:srgbClr val="000000"/>
                </a:solidFill>
                <a:cs typeface="Arial"/>
              </a:rPr>
              <a:t>imperdiet</a:t>
            </a:r>
            <a:r>
              <a:rPr lang="en-US" sz="3600" dirty="0">
                <a:solidFill>
                  <a:srgbClr val="000000"/>
                </a:solidFill>
                <a:cs typeface="Arial"/>
              </a:rPr>
              <a:t> </a:t>
            </a:r>
            <a:r>
              <a:rPr lang="en-US" sz="3600" dirty="0" err="1">
                <a:solidFill>
                  <a:srgbClr val="000000"/>
                </a:solidFill>
                <a:cs typeface="Arial"/>
              </a:rPr>
              <a:t>felis</a:t>
            </a:r>
            <a:r>
              <a:rPr lang="en-US" sz="3600" dirty="0">
                <a:solidFill>
                  <a:srgbClr val="000000"/>
                </a:solidFill>
                <a:cs typeface="Arial"/>
              </a:rPr>
              <a:t> </a:t>
            </a:r>
            <a:r>
              <a:rPr lang="en-US" sz="3600" dirty="0" err="1">
                <a:solidFill>
                  <a:srgbClr val="000000"/>
                </a:solidFill>
                <a:cs typeface="Arial"/>
              </a:rPr>
              <a:t>nec</a:t>
            </a:r>
            <a:r>
              <a:rPr lang="en-US" sz="3600" dirty="0">
                <a:solidFill>
                  <a:srgbClr val="000000"/>
                </a:solidFill>
                <a:cs typeface="Arial"/>
              </a:rPr>
              <a:t> </a:t>
            </a:r>
            <a:r>
              <a:rPr lang="en-US" sz="3600" dirty="0" err="1">
                <a:solidFill>
                  <a:srgbClr val="000000"/>
                </a:solidFill>
                <a:cs typeface="Arial"/>
              </a:rPr>
              <a:t>facilisis</a:t>
            </a:r>
            <a:r>
              <a:rPr lang="en-US" sz="3600" dirty="0">
                <a:solidFill>
                  <a:srgbClr val="000000"/>
                </a:solidFill>
                <a:cs typeface="Arial"/>
              </a:rPr>
              <a:t>. In non </a:t>
            </a:r>
            <a:r>
              <a:rPr lang="en-US" sz="3600" dirty="0" err="1">
                <a:solidFill>
                  <a:srgbClr val="000000"/>
                </a:solidFill>
                <a:cs typeface="Arial"/>
              </a:rPr>
              <a:t>turpis</a:t>
            </a:r>
            <a:r>
              <a:rPr lang="en-US" sz="3600" dirty="0">
                <a:solidFill>
                  <a:srgbClr val="000000"/>
                </a:solidFill>
                <a:cs typeface="Arial"/>
              </a:rPr>
              <a:t> </a:t>
            </a:r>
            <a:r>
              <a:rPr lang="en-US" sz="3600" dirty="0" err="1">
                <a:solidFill>
                  <a:srgbClr val="000000"/>
                </a:solidFill>
                <a:cs typeface="Arial"/>
              </a:rPr>
              <a:t>risus</a:t>
            </a:r>
            <a:r>
              <a:rPr lang="en-US" sz="3600" dirty="0">
                <a:solidFill>
                  <a:srgbClr val="000000"/>
                </a:solidFill>
                <a:cs typeface="Arial"/>
              </a:rPr>
              <a:t>. </a:t>
            </a:r>
          </a:p>
          <a:p>
            <a:endParaRPr lang="en-US" sz="3600" dirty="0">
              <a:solidFill>
                <a:srgbClr val="000000"/>
              </a:solidFill>
              <a:cs typeface="Arial"/>
            </a:endParaRPr>
          </a:p>
          <a:p>
            <a:endParaRPr lang="en-US" sz="3600" dirty="0">
              <a:solidFill>
                <a:srgbClr val="000000"/>
              </a:solidFill>
              <a:latin typeface="+mj-lt"/>
              <a:cs typeface="Arial"/>
            </a:endParaRPr>
          </a:p>
          <a:p>
            <a:endParaRPr lang="en-US" sz="3600" dirty="0">
              <a:latin typeface="+mj-lt"/>
            </a:endParaRPr>
          </a:p>
        </p:txBody>
      </p:sp>
      <p:grpSp>
        <p:nvGrpSpPr>
          <p:cNvPr id="61" name="Group 60"/>
          <p:cNvGrpSpPr/>
          <p:nvPr/>
        </p:nvGrpSpPr>
        <p:grpSpPr>
          <a:xfrm>
            <a:off x="33074697" y="20252488"/>
            <a:ext cx="9591185" cy="136583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62" name="Rectangle 61"/>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63" name="TextBox 62"/>
            <p:cNvSpPr txBox="1"/>
            <p:nvPr/>
          </p:nvSpPr>
          <p:spPr>
            <a:xfrm>
              <a:off x="18173700" y="7599789"/>
              <a:ext cx="24803100" cy="1310482"/>
            </a:xfrm>
            <a:prstGeom prst="rect">
              <a:avLst/>
            </a:prstGeom>
            <a:grpFill/>
          </p:spPr>
          <p:txBody>
            <a:bodyPr wrap="square" rtlCol="0">
              <a:spAutoFit/>
            </a:bodyPr>
            <a:lstStyle/>
            <a:p>
              <a:pPr algn="ctr"/>
              <a:r>
                <a:rPr lang="en-US" sz="5760" b="1" dirty="0">
                  <a:solidFill>
                    <a:schemeClr val="bg1"/>
                  </a:solidFill>
                </a:rPr>
                <a:t>Header</a:t>
              </a:r>
            </a:p>
          </p:txBody>
        </p:sp>
      </p:grpSp>
      <p:sp>
        <p:nvSpPr>
          <p:cNvPr id="64" name="TextBox 63"/>
          <p:cNvSpPr txBox="1"/>
          <p:nvPr/>
        </p:nvSpPr>
        <p:spPr>
          <a:xfrm>
            <a:off x="33054905" y="21902757"/>
            <a:ext cx="9580733" cy="9942913"/>
          </a:xfrm>
          <a:prstGeom prst="rect">
            <a:avLst/>
          </a:prstGeom>
          <a:noFill/>
        </p:spPr>
        <p:txBody>
          <a:bodyPr wrap="square" lIns="175565" tIns="438912" rIns="175565" bIns="438912" numCol="2" spcCol="457200" rtlCol="0">
            <a:noAutofit/>
          </a:bodyPr>
          <a:lstStyle/>
          <a:p>
            <a:pPr>
              <a:spcBef>
                <a:spcPts val="480"/>
              </a:spcBef>
            </a:pPr>
            <a:r>
              <a:rPr lang="en-US" sz="2800" dirty="0">
                <a:solidFill>
                  <a:srgbClr val="000000"/>
                </a:solidFill>
                <a:latin typeface="+mj-lt"/>
                <a:cs typeface="Arial"/>
              </a:rPr>
              <a:t>Lorem ipsum dolor sit </a:t>
            </a:r>
            <a:r>
              <a:rPr lang="en-US" sz="2800" dirty="0" err="1">
                <a:solidFill>
                  <a:srgbClr val="000000"/>
                </a:solidFill>
                <a:latin typeface="+mj-lt"/>
                <a:cs typeface="Arial"/>
              </a:rPr>
              <a:t>amet</a:t>
            </a:r>
            <a:r>
              <a:rPr lang="en-US" sz="2800" dirty="0">
                <a:solidFill>
                  <a:srgbClr val="000000"/>
                </a:solidFill>
                <a:latin typeface="+mj-lt"/>
                <a:cs typeface="Arial"/>
              </a:rPr>
              <a:t>, </a:t>
            </a:r>
            <a:r>
              <a:rPr lang="en-US" sz="2800" dirty="0" err="1">
                <a:solidFill>
                  <a:srgbClr val="000000"/>
                </a:solidFill>
                <a:latin typeface="+mj-lt"/>
                <a:cs typeface="Arial"/>
              </a:rPr>
              <a:t>consectetur</a:t>
            </a:r>
            <a:r>
              <a:rPr lang="en-US" sz="2800" dirty="0">
                <a:solidFill>
                  <a:srgbClr val="000000"/>
                </a:solidFill>
                <a:latin typeface="+mj-lt"/>
                <a:cs typeface="Arial"/>
              </a:rPr>
              <a:t> </a:t>
            </a:r>
            <a:r>
              <a:rPr lang="en-US" sz="2800" dirty="0" err="1">
                <a:solidFill>
                  <a:srgbClr val="000000"/>
                </a:solidFill>
                <a:latin typeface="+mj-lt"/>
                <a:cs typeface="Arial"/>
              </a:rPr>
              <a:t>adipiscing</a:t>
            </a:r>
            <a:r>
              <a:rPr lang="en-US" sz="2800" dirty="0">
                <a:solidFill>
                  <a:srgbClr val="000000"/>
                </a:solidFill>
                <a:latin typeface="+mj-lt"/>
                <a:cs typeface="Arial"/>
              </a:rPr>
              <a:t> </a:t>
            </a:r>
            <a:r>
              <a:rPr lang="en-US" sz="2800" dirty="0" err="1">
                <a:solidFill>
                  <a:srgbClr val="000000"/>
                </a:solidFill>
                <a:latin typeface="+mj-lt"/>
                <a:cs typeface="Arial"/>
              </a:rPr>
              <a:t>elit</a:t>
            </a:r>
            <a:r>
              <a:rPr lang="en-US" sz="2800" dirty="0">
                <a:solidFill>
                  <a:srgbClr val="000000"/>
                </a:solidFill>
                <a:latin typeface="+mj-lt"/>
                <a:cs typeface="Arial"/>
              </a:rPr>
              <a:t>. Integer a </a:t>
            </a:r>
            <a:r>
              <a:rPr lang="en-US" sz="2800" dirty="0" err="1">
                <a:solidFill>
                  <a:srgbClr val="000000"/>
                </a:solidFill>
                <a:latin typeface="+mj-lt"/>
                <a:cs typeface="Arial"/>
              </a:rPr>
              <a:t>urna</a:t>
            </a:r>
            <a:r>
              <a:rPr lang="en-US" sz="2800" dirty="0">
                <a:solidFill>
                  <a:srgbClr val="000000"/>
                </a:solidFill>
                <a:latin typeface="+mj-lt"/>
                <a:cs typeface="Arial"/>
              </a:rPr>
              <a:t> </a:t>
            </a:r>
            <a:r>
              <a:rPr lang="en-US" sz="2800" dirty="0" err="1">
                <a:solidFill>
                  <a:srgbClr val="000000"/>
                </a:solidFill>
                <a:latin typeface="+mj-lt"/>
                <a:cs typeface="Arial"/>
              </a:rPr>
              <a:t>est</a:t>
            </a:r>
            <a:r>
              <a:rPr lang="en-US" sz="2800" dirty="0">
                <a:solidFill>
                  <a:srgbClr val="000000"/>
                </a:solidFill>
                <a:latin typeface="+mj-lt"/>
                <a:cs typeface="Arial"/>
              </a:rPr>
              <a:t>, sit </a:t>
            </a:r>
            <a:r>
              <a:rPr lang="en-US" sz="2800" dirty="0" err="1">
                <a:solidFill>
                  <a:srgbClr val="000000"/>
                </a:solidFill>
                <a:latin typeface="+mj-lt"/>
                <a:cs typeface="Arial"/>
              </a:rPr>
              <a:t>amet</a:t>
            </a:r>
            <a:r>
              <a:rPr lang="en-US" sz="2800" dirty="0">
                <a:solidFill>
                  <a:srgbClr val="000000"/>
                </a:solidFill>
                <a:latin typeface="+mj-lt"/>
                <a:cs typeface="Arial"/>
              </a:rPr>
              <a:t> </a:t>
            </a:r>
            <a:r>
              <a:rPr lang="en-US" sz="2800" dirty="0" err="1">
                <a:latin typeface="+mj-lt"/>
                <a:cs typeface="Arial"/>
              </a:rPr>
              <a:t>dignissim</a:t>
            </a:r>
            <a:r>
              <a:rPr lang="en-US" sz="2800" dirty="0">
                <a:solidFill>
                  <a:srgbClr val="000000"/>
                </a:solidFill>
                <a:latin typeface="+mj-lt"/>
                <a:cs typeface="Arial"/>
              </a:rPr>
              <a:t> nisi. </a:t>
            </a:r>
            <a:r>
              <a:rPr lang="en-US" sz="2800" dirty="0" err="1">
                <a:solidFill>
                  <a:srgbClr val="000000"/>
                </a:solidFill>
                <a:latin typeface="+mj-lt"/>
                <a:cs typeface="Arial"/>
              </a:rPr>
              <a:t>Quisque</a:t>
            </a:r>
            <a:r>
              <a:rPr lang="en-US" sz="2800" dirty="0">
                <a:solidFill>
                  <a:srgbClr val="000000"/>
                </a:solidFill>
                <a:latin typeface="+mj-lt"/>
                <a:cs typeface="Arial"/>
              </a:rPr>
              <a:t> nisi </a:t>
            </a:r>
            <a:r>
              <a:rPr lang="en-US" sz="2800" dirty="0" err="1">
                <a:solidFill>
                  <a:srgbClr val="000000"/>
                </a:solidFill>
                <a:latin typeface="+mj-lt"/>
                <a:cs typeface="Arial"/>
              </a:rPr>
              <a:t>neque</a:t>
            </a:r>
            <a:r>
              <a:rPr lang="en-US" sz="2800" dirty="0">
                <a:solidFill>
                  <a:srgbClr val="000000"/>
                </a:solidFill>
                <a:latin typeface="+mj-lt"/>
                <a:cs typeface="Arial"/>
              </a:rPr>
              <a:t>, </a:t>
            </a:r>
            <a:r>
              <a:rPr lang="en-US" sz="2800" dirty="0" err="1">
                <a:solidFill>
                  <a:srgbClr val="000000"/>
                </a:solidFill>
                <a:latin typeface="+mj-lt"/>
                <a:cs typeface="Arial"/>
              </a:rPr>
              <a:t>luctus</a:t>
            </a:r>
            <a:r>
              <a:rPr lang="en-US" sz="2800" dirty="0">
                <a:solidFill>
                  <a:srgbClr val="000000"/>
                </a:solidFill>
                <a:latin typeface="+mj-lt"/>
                <a:cs typeface="Arial"/>
              </a:rPr>
              <a:t> </a:t>
            </a:r>
            <a:r>
              <a:rPr lang="en-US" sz="2800" dirty="0" err="1">
                <a:solidFill>
                  <a:srgbClr val="000000"/>
                </a:solidFill>
                <a:latin typeface="+mj-lt"/>
                <a:cs typeface="Arial"/>
              </a:rPr>
              <a:t>eu</a:t>
            </a:r>
            <a:r>
              <a:rPr lang="en-US" sz="2800" dirty="0">
                <a:solidFill>
                  <a:srgbClr val="000000"/>
                </a:solidFill>
                <a:latin typeface="+mj-lt"/>
                <a:cs typeface="Arial"/>
              </a:rPr>
              <a:t> </a:t>
            </a:r>
            <a:r>
              <a:rPr lang="en-US" sz="2800" dirty="0" err="1">
                <a:solidFill>
                  <a:srgbClr val="000000"/>
                </a:solidFill>
                <a:latin typeface="+mj-lt"/>
                <a:cs typeface="Arial"/>
              </a:rPr>
              <a:t>vulputate</a:t>
            </a:r>
            <a:r>
              <a:rPr lang="en-US" sz="2800" dirty="0">
                <a:solidFill>
                  <a:srgbClr val="000000"/>
                </a:solidFill>
                <a:latin typeface="+mj-lt"/>
                <a:cs typeface="Arial"/>
              </a:rPr>
              <a:t> a, </a:t>
            </a:r>
            <a:r>
              <a:rPr lang="en-US" sz="2800" dirty="0" err="1">
                <a:solidFill>
                  <a:srgbClr val="000000"/>
                </a:solidFill>
                <a:latin typeface="+mj-lt"/>
                <a:cs typeface="Arial"/>
              </a:rPr>
              <a:t>consequat</a:t>
            </a:r>
            <a:r>
              <a:rPr lang="en-US" sz="2800" dirty="0">
                <a:solidFill>
                  <a:srgbClr val="000000"/>
                </a:solidFill>
                <a:latin typeface="+mj-lt"/>
                <a:cs typeface="Arial"/>
              </a:rPr>
              <a:t> </a:t>
            </a:r>
            <a:r>
              <a:rPr lang="en-US" sz="2800" dirty="0" err="1">
                <a:solidFill>
                  <a:srgbClr val="000000"/>
                </a:solidFill>
                <a:latin typeface="+mj-lt"/>
                <a:cs typeface="Arial"/>
              </a:rPr>
              <a:t>ut</a:t>
            </a:r>
            <a:r>
              <a:rPr lang="en-US" sz="2800" dirty="0">
                <a:solidFill>
                  <a:srgbClr val="000000"/>
                </a:solidFill>
                <a:latin typeface="+mj-lt"/>
                <a:cs typeface="Arial"/>
              </a:rPr>
              <a:t> </a:t>
            </a:r>
            <a:r>
              <a:rPr lang="en-US" sz="2800" dirty="0" err="1">
                <a:solidFill>
                  <a:srgbClr val="000000"/>
                </a:solidFill>
                <a:latin typeface="+mj-lt"/>
                <a:cs typeface="Arial"/>
              </a:rPr>
              <a:t>tellus</a:t>
            </a:r>
            <a:r>
              <a:rPr lang="en-US" sz="2800" dirty="0">
                <a:solidFill>
                  <a:srgbClr val="000000"/>
                </a:solidFill>
                <a:latin typeface="+mj-lt"/>
                <a:cs typeface="Arial"/>
              </a:rPr>
              <a:t>. </a:t>
            </a:r>
            <a:r>
              <a:rPr lang="en-US" sz="2800" dirty="0" err="1">
                <a:solidFill>
                  <a:srgbClr val="000000"/>
                </a:solidFill>
                <a:latin typeface="+mj-lt"/>
                <a:cs typeface="Arial"/>
              </a:rPr>
              <a:t>Nullam</a:t>
            </a:r>
            <a:r>
              <a:rPr lang="en-US" sz="2800" dirty="0">
                <a:solidFill>
                  <a:srgbClr val="000000"/>
                </a:solidFill>
                <a:latin typeface="+mj-lt"/>
                <a:cs typeface="Arial"/>
              </a:rPr>
              <a:t> </a:t>
            </a:r>
            <a:r>
              <a:rPr lang="en-US" sz="2800" dirty="0" err="1">
                <a:solidFill>
                  <a:srgbClr val="000000"/>
                </a:solidFill>
                <a:latin typeface="+mj-lt"/>
                <a:cs typeface="Arial"/>
              </a:rPr>
              <a:t>elit</a:t>
            </a:r>
            <a:r>
              <a:rPr lang="en-US" sz="2800" dirty="0">
                <a:solidFill>
                  <a:srgbClr val="000000"/>
                </a:solidFill>
                <a:latin typeface="+mj-lt"/>
                <a:cs typeface="Arial"/>
              </a:rPr>
              <a:t> quam, </a:t>
            </a:r>
            <a:r>
              <a:rPr lang="en-US" sz="2800" dirty="0" err="1">
                <a:solidFill>
                  <a:srgbClr val="000000"/>
                </a:solidFill>
                <a:latin typeface="+mj-lt"/>
                <a:cs typeface="Arial"/>
              </a:rPr>
              <a:t>varius</a:t>
            </a:r>
            <a:r>
              <a:rPr lang="en-US" sz="2800" dirty="0">
                <a:solidFill>
                  <a:srgbClr val="000000"/>
                </a:solidFill>
                <a:latin typeface="+mj-lt"/>
                <a:cs typeface="Arial"/>
              </a:rPr>
              <a:t> </a:t>
            </a:r>
            <a:r>
              <a:rPr lang="en-US" sz="2800" dirty="0" err="1">
                <a:solidFill>
                  <a:srgbClr val="000000"/>
                </a:solidFill>
                <a:latin typeface="+mj-lt"/>
                <a:cs typeface="Arial"/>
              </a:rPr>
              <a:t>quis</a:t>
            </a:r>
            <a:r>
              <a:rPr lang="en-US" sz="2800" dirty="0">
                <a:solidFill>
                  <a:srgbClr val="000000"/>
                </a:solidFill>
                <a:latin typeface="+mj-lt"/>
                <a:cs typeface="Arial"/>
              </a:rPr>
              <a:t> semper </a:t>
            </a:r>
            <a:r>
              <a:rPr lang="en-US" sz="2800" dirty="0" err="1">
                <a:solidFill>
                  <a:srgbClr val="000000"/>
                </a:solidFill>
                <a:latin typeface="+mj-lt"/>
                <a:cs typeface="Arial"/>
              </a:rPr>
              <a:t>eget</a:t>
            </a:r>
            <a:r>
              <a:rPr lang="en-US" sz="2800" dirty="0">
                <a:solidFill>
                  <a:srgbClr val="000000"/>
                </a:solidFill>
                <a:latin typeface="+mj-lt"/>
                <a:cs typeface="Arial"/>
              </a:rPr>
              <a:t>, </a:t>
            </a:r>
            <a:r>
              <a:rPr lang="en-US" sz="2800" dirty="0" err="1">
                <a:solidFill>
                  <a:srgbClr val="000000"/>
                </a:solidFill>
                <a:latin typeface="+mj-lt"/>
                <a:cs typeface="Arial"/>
              </a:rPr>
              <a:t>mollis</a:t>
            </a:r>
            <a:r>
              <a:rPr lang="en-US" sz="2800" dirty="0">
                <a:solidFill>
                  <a:srgbClr val="000000"/>
                </a:solidFill>
                <a:latin typeface="+mj-lt"/>
                <a:cs typeface="Arial"/>
              </a:rPr>
              <a:t> sit </a:t>
            </a:r>
            <a:r>
              <a:rPr lang="en-US" sz="2800" dirty="0" err="1">
                <a:solidFill>
                  <a:srgbClr val="000000"/>
                </a:solidFill>
                <a:latin typeface="+mj-lt"/>
                <a:cs typeface="Arial"/>
              </a:rPr>
              <a:t>amet</a:t>
            </a:r>
            <a:r>
              <a:rPr lang="en-US" sz="2800" dirty="0">
                <a:solidFill>
                  <a:srgbClr val="000000"/>
                </a:solidFill>
                <a:latin typeface="+mj-lt"/>
                <a:cs typeface="Arial"/>
              </a:rPr>
              <a:t> mi. </a:t>
            </a:r>
            <a:r>
              <a:rPr lang="en-US" sz="2800" dirty="0" err="1">
                <a:solidFill>
                  <a:srgbClr val="000000"/>
                </a:solidFill>
                <a:latin typeface="+mj-lt"/>
                <a:cs typeface="Arial"/>
              </a:rPr>
              <a:t>Praesent</a:t>
            </a:r>
            <a:r>
              <a:rPr lang="en-US" sz="2800" dirty="0">
                <a:solidFill>
                  <a:srgbClr val="000000"/>
                </a:solidFill>
                <a:latin typeface="+mj-lt"/>
                <a:cs typeface="Arial"/>
              </a:rPr>
              <a:t> </a:t>
            </a:r>
            <a:r>
              <a:rPr lang="en-US" sz="2800" dirty="0" err="1">
                <a:solidFill>
                  <a:srgbClr val="000000"/>
                </a:solidFill>
                <a:latin typeface="+mj-lt"/>
                <a:cs typeface="Arial"/>
              </a:rPr>
              <a:t>egestas</a:t>
            </a:r>
            <a:r>
              <a:rPr lang="en-US" sz="2800" dirty="0">
                <a:solidFill>
                  <a:srgbClr val="000000"/>
                </a:solidFill>
                <a:latin typeface="+mj-lt"/>
                <a:cs typeface="Arial"/>
              </a:rPr>
              <a:t> </a:t>
            </a:r>
            <a:r>
              <a:rPr lang="en-US" sz="2800" dirty="0" err="1">
                <a:solidFill>
                  <a:srgbClr val="000000"/>
                </a:solidFill>
                <a:latin typeface="+mj-lt"/>
                <a:cs typeface="Arial"/>
              </a:rPr>
              <a:t>nisl</a:t>
            </a:r>
            <a:r>
              <a:rPr lang="en-US" sz="2800" dirty="0">
                <a:solidFill>
                  <a:srgbClr val="000000"/>
                </a:solidFill>
                <a:latin typeface="+mj-lt"/>
                <a:cs typeface="Arial"/>
              </a:rPr>
              <a:t> </a:t>
            </a:r>
            <a:r>
              <a:rPr lang="en-US" sz="2800" dirty="0" err="1">
                <a:solidFill>
                  <a:srgbClr val="000000"/>
                </a:solidFill>
                <a:latin typeface="+mj-lt"/>
                <a:cs typeface="Arial"/>
              </a:rPr>
              <a:t>quis</a:t>
            </a:r>
            <a:r>
              <a:rPr lang="en-US" sz="2800" dirty="0">
                <a:solidFill>
                  <a:srgbClr val="000000"/>
                </a:solidFill>
                <a:latin typeface="+mj-lt"/>
                <a:cs typeface="Arial"/>
              </a:rPr>
              <a:t> </a:t>
            </a:r>
            <a:r>
              <a:rPr lang="en-US" sz="2800" dirty="0" err="1">
                <a:solidFill>
                  <a:srgbClr val="000000"/>
                </a:solidFill>
                <a:latin typeface="+mj-lt"/>
                <a:cs typeface="Arial"/>
              </a:rPr>
              <a:t>nunc</a:t>
            </a:r>
            <a:r>
              <a:rPr lang="en-US" sz="2800" dirty="0">
                <a:solidFill>
                  <a:srgbClr val="000000"/>
                </a:solidFill>
                <a:latin typeface="+mj-lt"/>
                <a:cs typeface="Arial"/>
              </a:rPr>
              <a:t> </a:t>
            </a:r>
            <a:r>
              <a:rPr lang="en-US" sz="2800" dirty="0" err="1">
                <a:solidFill>
                  <a:srgbClr val="000000"/>
                </a:solidFill>
                <a:latin typeface="+mj-lt"/>
                <a:cs typeface="Arial"/>
              </a:rPr>
              <a:t>ultrices</a:t>
            </a:r>
            <a:r>
              <a:rPr lang="en-US" sz="2800" dirty="0">
                <a:solidFill>
                  <a:srgbClr val="000000"/>
                </a:solidFill>
                <a:latin typeface="+mj-lt"/>
                <a:cs typeface="Arial"/>
              </a:rPr>
              <a:t> gravida. </a:t>
            </a:r>
            <a:r>
              <a:rPr lang="en-US" sz="2800" dirty="0" err="1">
                <a:solidFill>
                  <a:srgbClr val="000000"/>
                </a:solidFill>
                <a:latin typeface="+mj-lt"/>
                <a:cs typeface="Arial"/>
              </a:rPr>
              <a:t>Mauris</a:t>
            </a:r>
            <a:r>
              <a:rPr lang="en-US" sz="2800" dirty="0">
                <a:solidFill>
                  <a:srgbClr val="000000"/>
                </a:solidFill>
                <a:latin typeface="+mj-lt"/>
                <a:cs typeface="Arial"/>
              </a:rPr>
              <a:t> dictum </a:t>
            </a:r>
            <a:r>
              <a:rPr lang="en-US" sz="2800" dirty="0" err="1">
                <a:solidFill>
                  <a:srgbClr val="000000"/>
                </a:solidFill>
                <a:latin typeface="+mj-lt"/>
                <a:cs typeface="Arial"/>
              </a:rPr>
              <a:t>interdum</a:t>
            </a:r>
            <a:r>
              <a:rPr lang="en-US" sz="2800" dirty="0">
                <a:solidFill>
                  <a:srgbClr val="000000"/>
                </a:solidFill>
                <a:latin typeface="+mj-lt"/>
                <a:cs typeface="Arial"/>
              </a:rPr>
              <a:t> </a:t>
            </a:r>
            <a:r>
              <a:rPr lang="en-US" sz="2800" dirty="0" err="1">
                <a:solidFill>
                  <a:srgbClr val="000000"/>
                </a:solidFill>
                <a:latin typeface="+mj-lt"/>
                <a:cs typeface="Arial"/>
              </a:rPr>
              <a:t>volutpat</a:t>
            </a:r>
            <a:r>
              <a:rPr lang="en-US" sz="2800" dirty="0">
                <a:solidFill>
                  <a:srgbClr val="000000"/>
                </a:solidFill>
                <a:latin typeface="+mj-lt"/>
                <a:cs typeface="Arial"/>
              </a:rPr>
              <a:t>. </a:t>
            </a:r>
            <a:r>
              <a:rPr lang="en-US" sz="2800" dirty="0" err="1">
                <a:solidFill>
                  <a:srgbClr val="000000"/>
                </a:solidFill>
                <a:latin typeface="+mj-lt"/>
                <a:cs typeface="Arial"/>
              </a:rPr>
              <a:t>Aenean</a:t>
            </a:r>
            <a:r>
              <a:rPr lang="en-US" sz="2800" dirty="0">
                <a:solidFill>
                  <a:srgbClr val="000000"/>
                </a:solidFill>
                <a:latin typeface="+mj-lt"/>
                <a:cs typeface="Arial"/>
              </a:rPr>
              <a:t> </a:t>
            </a:r>
            <a:r>
              <a:rPr lang="en-US" sz="2800" dirty="0" err="1">
                <a:solidFill>
                  <a:srgbClr val="000000"/>
                </a:solidFill>
                <a:latin typeface="+mj-lt"/>
                <a:cs typeface="Arial"/>
              </a:rPr>
              <a:t>vehicula</a:t>
            </a:r>
            <a:r>
              <a:rPr lang="en-US" sz="2800" dirty="0">
                <a:solidFill>
                  <a:srgbClr val="000000"/>
                </a:solidFill>
                <a:latin typeface="+mj-lt"/>
                <a:cs typeface="Arial"/>
              </a:rPr>
              <a:t> </a:t>
            </a:r>
            <a:r>
              <a:rPr lang="en-US" sz="2800" dirty="0" err="1">
                <a:solidFill>
                  <a:srgbClr val="000000"/>
                </a:solidFill>
                <a:latin typeface="+mj-lt"/>
                <a:cs typeface="Arial"/>
              </a:rPr>
              <a:t>arcu</a:t>
            </a:r>
            <a:r>
              <a:rPr lang="en-US" sz="2800" dirty="0">
                <a:solidFill>
                  <a:srgbClr val="000000"/>
                </a:solidFill>
                <a:latin typeface="+mj-lt"/>
                <a:cs typeface="Arial"/>
              </a:rPr>
              <a:t> </a:t>
            </a:r>
            <a:r>
              <a:rPr lang="en-US" sz="2800" dirty="0" err="1">
                <a:solidFill>
                  <a:srgbClr val="000000"/>
                </a:solidFill>
                <a:latin typeface="+mj-lt"/>
                <a:cs typeface="Arial"/>
              </a:rPr>
              <a:t>ut</a:t>
            </a:r>
            <a:r>
              <a:rPr lang="en-US" sz="2800" dirty="0">
                <a:solidFill>
                  <a:srgbClr val="000000"/>
                </a:solidFill>
                <a:latin typeface="+mj-lt"/>
                <a:cs typeface="Arial"/>
              </a:rPr>
              <a:t> quam </a:t>
            </a:r>
            <a:r>
              <a:rPr lang="en-US" sz="2800" dirty="0" err="1">
                <a:solidFill>
                  <a:srgbClr val="000000"/>
                </a:solidFill>
                <a:latin typeface="+mj-lt"/>
                <a:cs typeface="Arial"/>
              </a:rPr>
              <a:t>volutpat</a:t>
            </a:r>
            <a:r>
              <a:rPr lang="en-US" sz="2800" dirty="0">
                <a:solidFill>
                  <a:srgbClr val="000000"/>
                </a:solidFill>
                <a:latin typeface="+mj-lt"/>
                <a:cs typeface="Arial"/>
              </a:rPr>
              <a:t> </a:t>
            </a:r>
            <a:r>
              <a:rPr lang="en-US" sz="2800" dirty="0" err="1">
                <a:solidFill>
                  <a:srgbClr val="000000"/>
                </a:solidFill>
                <a:latin typeface="+mj-lt"/>
                <a:cs typeface="Arial"/>
              </a:rPr>
              <a:t>interdum</a:t>
            </a:r>
            <a:r>
              <a:rPr lang="en-US" sz="2800" dirty="0">
                <a:solidFill>
                  <a:srgbClr val="000000"/>
                </a:solidFill>
                <a:latin typeface="+mj-lt"/>
                <a:cs typeface="Arial"/>
              </a:rPr>
              <a:t>. </a:t>
            </a:r>
            <a:r>
              <a:rPr lang="en-US" sz="2800" dirty="0" err="1">
                <a:solidFill>
                  <a:srgbClr val="000000"/>
                </a:solidFill>
                <a:latin typeface="+mj-lt"/>
                <a:cs typeface="Arial"/>
              </a:rPr>
              <a:t>Sed</a:t>
            </a:r>
            <a:r>
              <a:rPr lang="en-US" sz="2800" dirty="0">
                <a:solidFill>
                  <a:srgbClr val="000000"/>
                </a:solidFill>
                <a:latin typeface="+mj-lt"/>
                <a:cs typeface="Arial"/>
              </a:rPr>
              <a:t> a </a:t>
            </a:r>
            <a:r>
              <a:rPr lang="en-US" sz="2800" dirty="0" err="1">
                <a:solidFill>
                  <a:srgbClr val="000000"/>
                </a:solidFill>
                <a:latin typeface="+mj-lt"/>
                <a:cs typeface="Arial"/>
              </a:rPr>
              <a:t>est</a:t>
            </a:r>
            <a:r>
              <a:rPr lang="en-US" sz="2800" dirty="0">
                <a:solidFill>
                  <a:srgbClr val="000000"/>
                </a:solidFill>
                <a:latin typeface="+mj-lt"/>
                <a:cs typeface="Arial"/>
              </a:rPr>
              <a:t> lacus. </a:t>
            </a:r>
            <a:r>
              <a:rPr lang="en-US" sz="2800" dirty="0" err="1">
                <a:solidFill>
                  <a:srgbClr val="000000"/>
                </a:solidFill>
                <a:latin typeface="+mj-lt"/>
                <a:cs typeface="Arial"/>
              </a:rPr>
              <a:t>Vivamus</a:t>
            </a:r>
            <a:r>
              <a:rPr lang="en-US" sz="2800" dirty="0">
                <a:solidFill>
                  <a:srgbClr val="000000"/>
                </a:solidFill>
                <a:latin typeface="+mj-lt"/>
                <a:cs typeface="Arial"/>
              </a:rPr>
              <a:t> </a:t>
            </a:r>
            <a:r>
              <a:rPr lang="en-US" sz="2800" dirty="0" err="1">
                <a:solidFill>
                  <a:srgbClr val="000000"/>
                </a:solidFill>
                <a:latin typeface="+mj-lt"/>
                <a:cs typeface="Arial"/>
              </a:rPr>
              <a:t>porttitor</a:t>
            </a:r>
            <a:r>
              <a:rPr lang="en-US" sz="2800" dirty="0">
                <a:solidFill>
                  <a:srgbClr val="000000"/>
                </a:solidFill>
                <a:latin typeface="+mj-lt"/>
                <a:cs typeface="Arial"/>
              </a:rPr>
              <a:t> </a:t>
            </a:r>
            <a:r>
              <a:rPr lang="en-US" sz="2800" dirty="0" err="1">
                <a:solidFill>
                  <a:srgbClr val="000000"/>
                </a:solidFill>
                <a:latin typeface="+mj-lt"/>
                <a:cs typeface="Arial"/>
              </a:rPr>
              <a:t>massa</a:t>
            </a:r>
            <a:r>
              <a:rPr lang="en-US" sz="2800" dirty="0">
                <a:solidFill>
                  <a:srgbClr val="000000"/>
                </a:solidFill>
                <a:latin typeface="+mj-lt"/>
                <a:cs typeface="Arial"/>
              </a:rPr>
              <a:t> </a:t>
            </a:r>
            <a:r>
              <a:rPr lang="en-US" sz="2800" dirty="0" err="1">
                <a:solidFill>
                  <a:srgbClr val="000000"/>
                </a:solidFill>
                <a:latin typeface="+mj-lt"/>
                <a:cs typeface="Arial"/>
              </a:rPr>
              <a:t>dapibus</a:t>
            </a:r>
            <a:r>
              <a:rPr lang="en-US" sz="2800" dirty="0">
                <a:solidFill>
                  <a:srgbClr val="000000"/>
                </a:solidFill>
                <a:latin typeface="+mj-lt"/>
                <a:cs typeface="Arial"/>
              </a:rPr>
              <a:t> </a:t>
            </a:r>
            <a:r>
              <a:rPr lang="en-US" sz="2800" dirty="0" err="1">
                <a:solidFill>
                  <a:srgbClr val="000000"/>
                </a:solidFill>
                <a:latin typeface="+mj-lt"/>
                <a:cs typeface="Arial"/>
              </a:rPr>
              <a:t>felis</a:t>
            </a:r>
            <a:r>
              <a:rPr lang="en-US" sz="2800" dirty="0">
                <a:solidFill>
                  <a:srgbClr val="000000"/>
                </a:solidFill>
                <a:latin typeface="+mj-lt"/>
                <a:cs typeface="Arial"/>
              </a:rPr>
              <a:t> </a:t>
            </a:r>
            <a:r>
              <a:rPr lang="en-US" sz="2800" dirty="0" err="1">
                <a:solidFill>
                  <a:srgbClr val="000000"/>
                </a:solidFill>
                <a:latin typeface="+mj-lt"/>
                <a:cs typeface="Arial"/>
              </a:rPr>
              <a:t>rhoncus</a:t>
            </a:r>
            <a:r>
              <a:rPr lang="en-US" sz="2800" dirty="0">
                <a:solidFill>
                  <a:srgbClr val="000000"/>
                </a:solidFill>
                <a:latin typeface="+mj-lt"/>
                <a:cs typeface="Arial"/>
              </a:rPr>
              <a:t> a porta </a:t>
            </a:r>
            <a:r>
              <a:rPr lang="en-US" sz="2800" dirty="0" err="1">
                <a:solidFill>
                  <a:srgbClr val="000000"/>
                </a:solidFill>
                <a:latin typeface="+mj-lt"/>
                <a:cs typeface="Arial"/>
              </a:rPr>
              <a:t>metus</a:t>
            </a:r>
            <a:r>
              <a:rPr lang="en-US" sz="2800" dirty="0">
                <a:solidFill>
                  <a:srgbClr val="000000"/>
                </a:solidFill>
                <a:latin typeface="+mj-lt"/>
                <a:cs typeface="Arial"/>
              </a:rPr>
              <a:t> </a:t>
            </a:r>
            <a:r>
              <a:rPr lang="en-US" sz="2800" dirty="0" err="1">
                <a:solidFill>
                  <a:srgbClr val="000000"/>
                </a:solidFill>
                <a:latin typeface="+mj-lt"/>
                <a:cs typeface="Arial"/>
              </a:rPr>
              <a:t>ultrices</a:t>
            </a:r>
            <a:r>
              <a:rPr lang="en-US" sz="2800" dirty="0">
                <a:solidFill>
                  <a:srgbClr val="000000"/>
                </a:solidFill>
                <a:latin typeface="+mj-lt"/>
                <a:cs typeface="Arial"/>
              </a:rPr>
              <a:t>. </a:t>
            </a:r>
            <a:r>
              <a:rPr lang="en-US" sz="2800" dirty="0" err="1">
                <a:solidFill>
                  <a:srgbClr val="000000"/>
                </a:solidFill>
                <a:latin typeface="+mj-lt"/>
                <a:cs typeface="Arial"/>
              </a:rPr>
              <a:t>Mauris</a:t>
            </a:r>
            <a:r>
              <a:rPr lang="en-US" sz="2800" dirty="0">
                <a:solidFill>
                  <a:srgbClr val="000000"/>
                </a:solidFill>
                <a:latin typeface="+mj-lt"/>
                <a:cs typeface="Arial"/>
              </a:rPr>
              <a:t> id </a:t>
            </a:r>
            <a:r>
              <a:rPr lang="en-US" sz="2800" dirty="0" err="1">
                <a:solidFill>
                  <a:srgbClr val="000000"/>
                </a:solidFill>
                <a:latin typeface="+mj-lt"/>
                <a:cs typeface="Arial"/>
              </a:rPr>
              <a:t>congue</a:t>
            </a:r>
            <a:r>
              <a:rPr lang="en-US" sz="2800" dirty="0">
                <a:solidFill>
                  <a:srgbClr val="000000"/>
                </a:solidFill>
                <a:latin typeface="+mj-lt"/>
                <a:cs typeface="Arial"/>
              </a:rPr>
              <a:t> </a:t>
            </a:r>
            <a:r>
              <a:rPr lang="en-US" sz="2800" dirty="0" err="1">
                <a:solidFill>
                  <a:srgbClr val="000000"/>
                </a:solidFill>
                <a:latin typeface="+mj-lt"/>
                <a:cs typeface="Arial"/>
              </a:rPr>
              <a:t>tellus</a:t>
            </a:r>
            <a:r>
              <a:rPr lang="en-US" sz="2800" dirty="0">
                <a:solidFill>
                  <a:srgbClr val="000000"/>
                </a:solidFill>
                <a:latin typeface="+mj-lt"/>
                <a:cs typeface="Arial"/>
              </a:rPr>
              <a:t>.</a:t>
            </a:r>
          </a:p>
          <a:p>
            <a:br>
              <a:rPr lang="en-US" sz="2800" dirty="0">
                <a:solidFill>
                  <a:srgbClr val="000000"/>
                </a:solidFill>
                <a:latin typeface="+mj-lt"/>
                <a:cs typeface="Arial"/>
              </a:rPr>
            </a:br>
            <a:r>
              <a:rPr lang="en-US" sz="2800" dirty="0" err="1">
                <a:solidFill>
                  <a:srgbClr val="000000"/>
                </a:solidFill>
                <a:latin typeface="+mj-lt"/>
                <a:cs typeface="Arial"/>
              </a:rPr>
              <a:t>Vivamus</a:t>
            </a:r>
            <a:r>
              <a:rPr lang="en-US" sz="2800" dirty="0">
                <a:solidFill>
                  <a:srgbClr val="000000"/>
                </a:solidFill>
                <a:latin typeface="+mj-lt"/>
                <a:cs typeface="Arial"/>
              </a:rPr>
              <a:t> ligula </a:t>
            </a:r>
            <a:r>
              <a:rPr lang="en-US" sz="2800" dirty="0" err="1">
                <a:solidFill>
                  <a:srgbClr val="000000"/>
                </a:solidFill>
                <a:latin typeface="+mj-lt"/>
                <a:cs typeface="Arial"/>
              </a:rPr>
              <a:t>nulla</a:t>
            </a:r>
            <a:r>
              <a:rPr lang="en-US" sz="2800" dirty="0">
                <a:solidFill>
                  <a:srgbClr val="000000"/>
                </a:solidFill>
                <a:latin typeface="+mj-lt"/>
                <a:cs typeface="Arial"/>
              </a:rPr>
              <a:t>, </a:t>
            </a:r>
            <a:r>
              <a:rPr lang="en-US" sz="2800" dirty="0" err="1">
                <a:solidFill>
                  <a:srgbClr val="000000"/>
                </a:solidFill>
                <a:latin typeface="+mj-lt"/>
                <a:cs typeface="Arial"/>
              </a:rPr>
              <a:t>dapibus</a:t>
            </a:r>
            <a:r>
              <a:rPr lang="en-US" sz="2800" dirty="0">
                <a:solidFill>
                  <a:srgbClr val="000000"/>
                </a:solidFill>
                <a:latin typeface="+mj-lt"/>
                <a:cs typeface="Arial"/>
              </a:rPr>
              <a:t> vitae </a:t>
            </a:r>
            <a:r>
              <a:rPr lang="en-US" sz="2800" dirty="0" err="1">
                <a:solidFill>
                  <a:srgbClr val="000000"/>
                </a:solidFill>
                <a:latin typeface="+mj-lt"/>
                <a:cs typeface="Arial"/>
              </a:rPr>
              <a:t>molestie</a:t>
            </a:r>
            <a:r>
              <a:rPr lang="en-US" sz="2800" dirty="0">
                <a:solidFill>
                  <a:srgbClr val="000000"/>
                </a:solidFill>
                <a:latin typeface="+mj-lt"/>
                <a:cs typeface="Arial"/>
              </a:rPr>
              <a:t> </a:t>
            </a:r>
            <a:r>
              <a:rPr lang="en-US" sz="2800" dirty="0" err="1">
                <a:solidFill>
                  <a:srgbClr val="000000"/>
                </a:solidFill>
                <a:latin typeface="+mj-lt"/>
                <a:cs typeface="Arial"/>
              </a:rPr>
              <a:t>nec</a:t>
            </a:r>
            <a:r>
              <a:rPr lang="en-US" sz="2800" dirty="0">
                <a:solidFill>
                  <a:srgbClr val="000000"/>
                </a:solidFill>
                <a:latin typeface="+mj-lt"/>
                <a:cs typeface="Arial"/>
              </a:rPr>
              <a:t>, pharetra </a:t>
            </a:r>
            <a:r>
              <a:rPr lang="en-US" sz="2800" dirty="0" err="1">
                <a:solidFill>
                  <a:srgbClr val="000000"/>
                </a:solidFill>
                <a:latin typeface="+mj-lt"/>
                <a:cs typeface="Arial"/>
              </a:rPr>
              <a:t>quis</a:t>
            </a:r>
            <a:r>
              <a:rPr lang="en-US" sz="2800" dirty="0">
                <a:solidFill>
                  <a:srgbClr val="000000"/>
                </a:solidFill>
                <a:latin typeface="+mj-lt"/>
                <a:cs typeface="Arial"/>
              </a:rPr>
              <a:t> </a:t>
            </a:r>
            <a:r>
              <a:rPr lang="en-US" sz="2800" dirty="0" err="1">
                <a:solidFill>
                  <a:srgbClr val="000000"/>
                </a:solidFill>
                <a:latin typeface="+mj-lt"/>
                <a:cs typeface="Arial"/>
              </a:rPr>
              <a:t>justo</a:t>
            </a:r>
            <a:r>
              <a:rPr lang="en-US" sz="2800" dirty="0">
                <a:solidFill>
                  <a:srgbClr val="000000"/>
                </a:solidFill>
                <a:latin typeface="+mj-lt"/>
                <a:cs typeface="Arial"/>
              </a:rPr>
              <a:t>. </a:t>
            </a:r>
            <a:r>
              <a:rPr lang="en-US" sz="2800" dirty="0" err="1">
                <a:solidFill>
                  <a:srgbClr val="000000"/>
                </a:solidFill>
                <a:latin typeface="+mj-lt"/>
                <a:cs typeface="Arial"/>
              </a:rPr>
              <a:t>Fusce</a:t>
            </a:r>
            <a:r>
              <a:rPr lang="en-US" sz="2800" dirty="0">
                <a:solidFill>
                  <a:srgbClr val="000000"/>
                </a:solidFill>
                <a:latin typeface="+mj-lt"/>
                <a:cs typeface="Arial"/>
              </a:rPr>
              <a:t> </a:t>
            </a:r>
            <a:r>
              <a:rPr lang="en-US" sz="2800" dirty="0" err="1">
                <a:solidFill>
                  <a:srgbClr val="000000"/>
                </a:solidFill>
                <a:latin typeface="+mj-lt"/>
                <a:cs typeface="Arial"/>
              </a:rPr>
              <a:t>eu</a:t>
            </a:r>
            <a:r>
              <a:rPr lang="en-US" sz="2800" dirty="0">
                <a:solidFill>
                  <a:srgbClr val="000000"/>
                </a:solidFill>
                <a:latin typeface="+mj-lt"/>
                <a:cs typeface="Arial"/>
              </a:rPr>
              <a:t> </a:t>
            </a:r>
            <a:r>
              <a:rPr lang="en-US" sz="2800" dirty="0" err="1">
                <a:solidFill>
                  <a:srgbClr val="000000"/>
                </a:solidFill>
                <a:latin typeface="+mj-lt"/>
                <a:cs typeface="Arial"/>
              </a:rPr>
              <a:t>arcu</a:t>
            </a:r>
            <a:r>
              <a:rPr lang="en-US" sz="2800" dirty="0">
                <a:solidFill>
                  <a:srgbClr val="000000"/>
                </a:solidFill>
                <a:latin typeface="+mj-lt"/>
                <a:cs typeface="Arial"/>
              </a:rPr>
              <a:t> </a:t>
            </a:r>
            <a:r>
              <a:rPr lang="en-US" sz="2800" dirty="0" err="1">
                <a:solidFill>
                  <a:srgbClr val="000000"/>
                </a:solidFill>
                <a:latin typeface="+mj-lt"/>
                <a:cs typeface="Arial"/>
              </a:rPr>
              <a:t>odio</a:t>
            </a:r>
            <a:r>
              <a:rPr lang="en-US" sz="2800" dirty="0">
                <a:solidFill>
                  <a:srgbClr val="000000"/>
                </a:solidFill>
                <a:latin typeface="+mj-lt"/>
                <a:cs typeface="Arial"/>
              </a:rPr>
              <a:t>. In </a:t>
            </a:r>
            <a:r>
              <a:rPr lang="en-US" sz="2800" dirty="0" err="1">
                <a:solidFill>
                  <a:srgbClr val="000000"/>
                </a:solidFill>
                <a:latin typeface="+mj-lt"/>
                <a:cs typeface="Arial"/>
              </a:rPr>
              <a:t>hendrerit</a:t>
            </a:r>
            <a:r>
              <a:rPr lang="en-US" sz="2800" dirty="0">
                <a:solidFill>
                  <a:srgbClr val="000000"/>
                </a:solidFill>
                <a:latin typeface="+mj-lt"/>
                <a:cs typeface="Arial"/>
              </a:rPr>
              <a:t> </a:t>
            </a:r>
            <a:r>
              <a:rPr lang="en-US" sz="2800" dirty="0" err="1">
                <a:solidFill>
                  <a:srgbClr val="000000"/>
                </a:solidFill>
                <a:latin typeface="+mj-lt"/>
                <a:cs typeface="Arial"/>
              </a:rPr>
              <a:t>imperdiet</a:t>
            </a:r>
            <a:r>
              <a:rPr lang="en-US" sz="2800" dirty="0">
                <a:solidFill>
                  <a:srgbClr val="000000"/>
                </a:solidFill>
                <a:latin typeface="+mj-lt"/>
                <a:cs typeface="Arial"/>
              </a:rPr>
              <a:t> </a:t>
            </a:r>
            <a:r>
              <a:rPr lang="en-US" sz="2800" dirty="0" err="1">
                <a:solidFill>
                  <a:srgbClr val="000000"/>
                </a:solidFill>
                <a:latin typeface="+mj-lt"/>
                <a:cs typeface="Arial"/>
              </a:rPr>
              <a:t>felis</a:t>
            </a:r>
            <a:r>
              <a:rPr lang="en-US" sz="2800" dirty="0">
                <a:solidFill>
                  <a:srgbClr val="000000"/>
                </a:solidFill>
                <a:latin typeface="+mj-lt"/>
                <a:cs typeface="Arial"/>
              </a:rPr>
              <a:t> </a:t>
            </a:r>
            <a:r>
              <a:rPr lang="en-US" sz="2800" dirty="0" err="1">
                <a:solidFill>
                  <a:srgbClr val="000000"/>
                </a:solidFill>
                <a:latin typeface="+mj-lt"/>
                <a:cs typeface="Arial"/>
              </a:rPr>
              <a:t>nec</a:t>
            </a:r>
            <a:r>
              <a:rPr lang="en-US" sz="2800" dirty="0">
                <a:solidFill>
                  <a:srgbClr val="000000"/>
                </a:solidFill>
                <a:latin typeface="+mj-lt"/>
                <a:cs typeface="Arial"/>
              </a:rPr>
              <a:t> </a:t>
            </a:r>
            <a:r>
              <a:rPr lang="en-US" sz="2800" dirty="0" err="1">
                <a:solidFill>
                  <a:srgbClr val="000000"/>
                </a:solidFill>
                <a:latin typeface="+mj-lt"/>
                <a:cs typeface="Arial"/>
              </a:rPr>
              <a:t>facilisis</a:t>
            </a:r>
            <a:r>
              <a:rPr lang="en-US" sz="2800" dirty="0">
                <a:solidFill>
                  <a:srgbClr val="000000"/>
                </a:solidFill>
                <a:latin typeface="+mj-lt"/>
                <a:cs typeface="Arial"/>
              </a:rPr>
              <a:t>. In non </a:t>
            </a:r>
            <a:r>
              <a:rPr lang="en-US" sz="2800" dirty="0" err="1">
                <a:solidFill>
                  <a:srgbClr val="000000"/>
                </a:solidFill>
                <a:latin typeface="+mj-lt"/>
                <a:cs typeface="Arial"/>
              </a:rPr>
              <a:t>turpis</a:t>
            </a:r>
            <a:r>
              <a:rPr lang="en-US" sz="2800" dirty="0">
                <a:solidFill>
                  <a:srgbClr val="000000"/>
                </a:solidFill>
                <a:latin typeface="+mj-lt"/>
                <a:cs typeface="Arial"/>
              </a:rPr>
              <a:t> </a:t>
            </a:r>
            <a:r>
              <a:rPr lang="en-US" sz="2800" dirty="0" err="1">
                <a:solidFill>
                  <a:srgbClr val="000000"/>
                </a:solidFill>
                <a:latin typeface="+mj-lt"/>
                <a:cs typeface="Arial"/>
              </a:rPr>
              <a:t>risus</a:t>
            </a:r>
            <a:r>
              <a:rPr lang="en-US" sz="2800" dirty="0">
                <a:solidFill>
                  <a:srgbClr val="000000"/>
                </a:solidFill>
                <a:latin typeface="+mj-lt"/>
                <a:cs typeface="Arial"/>
              </a:rPr>
              <a:t>. </a:t>
            </a:r>
          </a:p>
          <a:p>
            <a:endParaRPr lang="en-US" sz="2800" dirty="0">
              <a:solidFill>
                <a:srgbClr val="000000"/>
              </a:solidFill>
              <a:latin typeface="+mj-lt"/>
              <a:cs typeface="Arial"/>
            </a:endParaRPr>
          </a:p>
          <a:p>
            <a:r>
              <a:rPr lang="en-US" sz="2800" dirty="0" err="1">
                <a:solidFill>
                  <a:srgbClr val="000000"/>
                </a:solidFill>
                <a:cs typeface="Arial"/>
              </a:rPr>
              <a:t>Vivamus</a:t>
            </a:r>
            <a:r>
              <a:rPr lang="en-US" sz="2800" dirty="0">
                <a:solidFill>
                  <a:srgbClr val="000000"/>
                </a:solidFill>
                <a:cs typeface="Arial"/>
              </a:rPr>
              <a:t> ligula </a:t>
            </a:r>
            <a:r>
              <a:rPr lang="en-US" sz="2800" dirty="0" err="1">
                <a:solidFill>
                  <a:srgbClr val="000000"/>
                </a:solidFill>
                <a:cs typeface="Arial"/>
              </a:rPr>
              <a:t>nulla</a:t>
            </a:r>
            <a:r>
              <a:rPr lang="en-US" sz="2800" dirty="0">
                <a:solidFill>
                  <a:srgbClr val="000000"/>
                </a:solidFill>
                <a:cs typeface="Arial"/>
              </a:rPr>
              <a:t>, </a:t>
            </a:r>
            <a:r>
              <a:rPr lang="en-US" sz="2800" dirty="0" err="1">
                <a:solidFill>
                  <a:srgbClr val="000000"/>
                </a:solidFill>
                <a:cs typeface="Arial"/>
              </a:rPr>
              <a:t>dapibus</a:t>
            </a:r>
            <a:r>
              <a:rPr lang="en-US" sz="2800" dirty="0">
                <a:solidFill>
                  <a:srgbClr val="000000"/>
                </a:solidFill>
                <a:cs typeface="Arial"/>
              </a:rPr>
              <a:t> vitae </a:t>
            </a:r>
            <a:r>
              <a:rPr lang="en-US" sz="2800" dirty="0" err="1">
                <a:solidFill>
                  <a:srgbClr val="000000"/>
                </a:solidFill>
                <a:cs typeface="Arial"/>
              </a:rPr>
              <a:t>molestie</a:t>
            </a:r>
            <a:r>
              <a:rPr lang="en-US" sz="2800" dirty="0">
                <a:solidFill>
                  <a:srgbClr val="000000"/>
                </a:solidFill>
                <a:cs typeface="Arial"/>
              </a:rPr>
              <a:t> </a:t>
            </a:r>
            <a:r>
              <a:rPr lang="en-US" sz="2800" dirty="0" err="1">
                <a:solidFill>
                  <a:srgbClr val="000000"/>
                </a:solidFill>
                <a:cs typeface="Arial"/>
              </a:rPr>
              <a:t>nec</a:t>
            </a:r>
            <a:r>
              <a:rPr lang="en-US" sz="2800" dirty="0">
                <a:solidFill>
                  <a:srgbClr val="000000"/>
                </a:solidFill>
                <a:cs typeface="Arial"/>
              </a:rPr>
              <a:t>, pharetra </a:t>
            </a:r>
            <a:r>
              <a:rPr lang="en-US" sz="2800" dirty="0" err="1">
                <a:solidFill>
                  <a:srgbClr val="000000"/>
                </a:solidFill>
                <a:cs typeface="Arial"/>
              </a:rPr>
              <a:t>quis</a:t>
            </a:r>
            <a:r>
              <a:rPr lang="en-US" sz="2800" dirty="0">
                <a:solidFill>
                  <a:srgbClr val="000000"/>
                </a:solidFill>
                <a:cs typeface="Arial"/>
              </a:rPr>
              <a:t> </a:t>
            </a:r>
            <a:r>
              <a:rPr lang="en-US" sz="2800" dirty="0" err="1">
                <a:solidFill>
                  <a:srgbClr val="000000"/>
                </a:solidFill>
                <a:cs typeface="Arial"/>
              </a:rPr>
              <a:t>justo</a:t>
            </a:r>
            <a:r>
              <a:rPr lang="en-US" sz="2800" dirty="0">
                <a:solidFill>
                  <a:srgbClr val="000000"/>
                </a:solidFill>
                <a:cs typeface="Arial"/>
              </a:rPr>
              <a:t>. </a:t>
            </a:r>
            <a:r>
              <a:rPr lang="en-US" sz="2800" dirty="0" err="1">
                <a:solidFill>
                  <a:srgbClr val="000000"/>
                </a:solidFill>
                <a:cs typeface="Arial"/>
              </a:rPr>
              <a:t>Fusce</a:t>
            </a:r>
            <a:r>
              <a:rPr lang="en-US" sz="2800" dirty="0">
                <a:solidFill>
                  <a:srgbClr val="000000"/>
                </a:solidFill>
                <a:cs typeface="Arial"/>
              </a:rPr>
              <a:t> </a:t>
            </a:r>
            <a:r>
              <a:rPr lang="en-US" sz="2800" dirty="0" err="1">
                <a:solidFill>
                  <a:srgbClr val="000000"/>
                </a:solidFill>
                <a:cs typeface="Arial"/>
              </a:rPr>
              <a:t>eu</a:t>
            </a:r>
            <a:r>
              <a:rPr lang="en-US" sz="2800" dirty="0">
                <a:solidFill>
                  <a:srgbClr val="000000"/>
                </a:solidFill>
                <a:cs typeface="Arial"/>
              </a:rPr>
              <a:t> </a:t>
            </a:r>
            <a:r>
              <a:rPr lang="en-US" sz="2800" dirty="0" err="1">
                <a:solidFill>
                  <a:srgbClr val="000000"/>
                </a:solidFill>
                <a:cs typeface="Arial"/>
              </a:rPr>
              <a:t>arcu</a:t>
            </a:r>
            <a:r>
              <a:rPr lang="en-US" sz="2800" dirty="0">
                <a:solidFill>
                  <a:srgbClr val="000000"/>
                </a:solidFill>
                <a:cs typeface="Arial"/>
              </a:rPr>
              <a:t> </a:t>
            </a:r>
            <a:r>
              <a:rPr lang="en-US" sz="2800" dirty="0" err="1">
                <a:solidFill>
                  <a:srgbClr val="000000"/>
                </a:solidFill>
                <a:cs typeface="Arial"/>
              </a:rPr>
              <a:t>odio</a:t>
            </a:r>
            <a:r>
              <a:rPr lang="en-US" sz="2800" dirty="0">
                <a:solidFill>
                  <a:srgbClr val="000000"/>
                </a:solidFill>
                <a:cs typeface="Arial"/>
              </a:rPr>
              <a:t>. In </a:t>
            </a:r>
            <a:r>
              <a:rPr lang="en-US" sz="2800" dirty="0" err="1">
                <a:solidFill>
                  <a:srgbClr val="000000"/>
                </a:solidFill>
                <a:cs typeface="Arial"/>
              </a:rPr>
              <a:t>hendrerit</a:t>
            </a:r>
            <a:r>
              <a:rPr lang="en-US" sz="2800" dirty="0">
                <a:solidFill>
                  <a:srgbClr val="000000"/>
                </a:solidFill>
                <a:cs typeface="Arial"/>
              </a:rPr>
              <a:t> </a:t>
            </a:r>
            <a:r>
              <a:rPr lang="en-US" sz="2800" dirty="0" err="1">
                <a:solidFill>
                  <a:srgbClr val="000000"/>
                </a:solidFill>
                <a:cs typeface="Arial"/>
              </a:rPr>
              <a:t>imperdiet</a:t>
            </a:r>
            <a:r>
              <a:rPr lang="en-US" sz="2800" dirty="0">
                <a:solidFill>
                  <a:srgbClr val="000000"/>
                </a:solidFill>
                <a:cs typeface="Arial"/>
              </a:rPr>
              <a:t> </a:t>
            </a:r>
            <a:r>
              <a:rPr lang="en-US" sz="2800" dirty="0" err="1">
                <a:solidFill>
                  <a:srgbClr val="000000"/>
                </a:solidFill>
                <a:cs typeface="Arial"/>
              </a:rPr>
              <a:t>felis</a:t>
            </a:r>
            <a:r>
              <a:rPr lang="en-US" sz="2800" dirty="0">
                <a:solidFill>
                  <a:srgbClr val="000000"/>
                </a:solidFill>
                <a:cs typeface="Arial"/>
              </a:rPr>
              <a:t> </a:t>
            </a:r>
            <a:r>
              <a:rPr lang="en-US" sz="2800" dirty="0" err="1">
                <a:solidFill>
                  <a:srgbClr val="000000"/>
                </a:solidFill>
                <a:cs typeface="Arial"/>
              </a:rPr>
              <a:t>nec</a:t>
            </a:r>
            <a:r>
              <a:rPr lang="en-US" sz="2800" dirty="0">
                <a:solidFill>
                  <a:srgbClr val="000000"/>
                </a:solidFill>
                <a:cs typeface="Arial"/>
              </a:rPr>
              <a:t> </a:t>
            </a:r>
            <a:r>
              <a:rPr lang="en-US" sz="2800" dirty="0" err="1">
                <a:solidFill>
                  <a:srgbClr val="000000"/>
                </a:solidFill>
                <a:cs typeface="Arial"/>
              </a:rPr>
              <a:t>facilisis</a:t>
            </a:r>
            <a:r>
              <a:rPr lang="en-US" sz="2800" dirty="0">
                <a:solidFill>
                  <a:srgbClr val="000000"/>
                </a:solidFill>
                <a:cs typeface="Arial"/>
              </a:rPr>
              <a:t>. In non </a:t>
            </a:r>
            <a:r>
              <a:rPr lang="en-US" sz="2800" dirty="0" err="1">
                <a:solidFill>
                  <a:srgbClr val="000000"/>
                </a:solidFill>
                <a:cs typeface="Arial"/>
              </a:rPr>
              <a:t>turpis</a:t>
            </a:r>
            <a:r>
              <a:rPr lang="en-US" sz="2800" dirty="0">
                <a:solidFill>
                  <a:srgbClr val="000000"/>
                </a:solidFill>
                <a:cs typeface="Arial"/>
              </a:rPr>
              <a:t> </a:t>
            </a:r>
            <a:r>
              <a:rPr lang="en-US" sz="2800" dirty="0" err="1">
                <a:solidFill>
                  <a:srgbClr val="000000"/>
                </a:solidFill>
                <a:cs typeface="Arial"/>
              </a:rPr>
              <a:t>risus</a:t>
            </a:r>
            <a:r>
              <a:rPr lang="en-US" sz="2800" dirty="0">
                <a:solidFill>
                  <a:srgbClr val="000000"/>
                </a:solidFill>
                <a:cs typeface="Arial"/>
              </a:rPr>
              <a:t>. </a:t>
            </a:r>
          </a:p>
          <a:p>
            <a:r>
              <a:rPr lang="en-US" sz="2800" dirty="0" err="1">
                <a:solidFill>
                  <a:srgbClr val="000000"/>
                </a:solidFill>
                <a:cs typeface="Arial"/>
              </a:rPr>
              <a:t>Vivamus</a:t>
            </a:r>
            <a:r>
              <a:rPr lang="en-US" sz="2800" dirty="0">
                <a:solidFill>
                  <a:srgbClr val="000000"/>
                </a:solidFill>
                <a:cs typeface="Arial"/>
              </a:rPr>
              <a:t> ligula </a:t>
            </a:r>
            <a:r>
              <a:rPr lang="en-US" sz="2800" dirty="0" err="1">
                <a:solidFill>
                  <a:srgbClr val="000000"/>
                </a:solidFill>
                <a:cs typeface="Arial"/>
              </a:rPr>
              <a:t>nulla</a:t>
            </a:r>
            <a:r>
              <a:rPr lang="en-US" sz="2800" dirty="0">
                <a:solidFill>
                  <a:srgbClr val="000000"/>
                </a:solidFill>
                <a:cs typeface="Arial"/>
              </a:rPr>
              <a:t>, </a:t>
            </a:r>
            <a:r>
              <a:rPr lang="en-US" sz="2800" dirty="0" err="1">
                <a:solidFill>
                  <a:srgbClr val="000000"/>
                </a:solidFill>
                <a:cs typeface="Arial"/>
              </a:rPr>
              <a:t>dapibus</a:t>
            </a:r>
            <a:r>
              <a:rPr lang="en-US" sz="2800" dirty="0">
                <a:solidFill>
                  <a:srgbClr val="000000"/>
                </a:solidFill>
                <a:cs typeface="Arial"/>
              </a:rPr>
              <a:t> vitae </a:t>
            </a:r>
            <a:r>
              <a:rPr lang="en-US" sz="2800" dirty="0" err="1">
                <a:solidFill>
                  <a:srgbClr val="000000"/>
                </a:solidFill>
                <a:cs typeface="Arial"/>
              </a:rPr>
              <a:t>molestie</a:t>
            </a:r>
            <a:r>
              <a:rPr lang="en-US" sz="2800" dirty="0">
                <a:solidFill>
                  <a:srgbClr val="000000"/>
                </a:solidFill>
                <a:cs typeface="Arial"/>
              </a:rPr>
              <a:t> </a:t>
            </a:r>
            <a:r>
              <a:rPr lang="en-US" sz="2800" dirty="0" err="1">
                <a:solidFill>
                  <a:srgbClr val="000000"/>
                </a:solidFill>
                <a:cs typeface="Arial"/>
              </a:rPr>
              <a:t>nec</a:t>
            </a:r>
            <a:r>
              <a:rPr lang="en-US" sz="2800" dirty="0">
                <a:solidFill>
                  <a:srgbClr val="000000"/>
                </a:solidFill>
                <a:cs typeface="Arial"/>
              </a:rPr>
              <a:t>, pharetra </a:t>
            </a:r>
            <a:r>
              <a:rPr lang="en-US" sz="2800" dirty="0" err="1">
                <a:solidFill>
                  <a:srgbClr val="000000"/>
                </a:solidFill>
                <a:cs typeface="Arial"/>
              </a:rPr>
              <a:t>quis</a:t>
            </a:r>
            <a:r>
              <a:rPr lang="en-US" sz="2800" dirty="0">
                <a:solidFill>
                  <a:srgbClr val="000000"/>
                </a:solidFill>
                <a:cs typeface="Arial"/>
              </a:rPr>
              <a:t> </a:t>
            </a:r>
            <a:r>
              <a:rPr lang="en-US" sz="2800" dirty="0" err="1">
                <a:solidFill>
                  <a:srgbClr val="000000"/>
                </a:solidFill>
                <a:cs typeface="Arial"/>
              </a:rPr>
              <a:t>justo</a:t>
            </a:r>
            <a:r>
              <a:rPr lang="en-US" sz="2800" dirty="0">
                <a:solidFill>
                  <a:srgbClr val="000000"/>
                </a:solidFill>
                <a:cs typeface="Arial"/>
              </a:rPr>
              <a:t>. </a:t>
            </a:r>
            <a:r>
              <a:rPr lang="en-US" sz="2800" dirty="0" err="1">
                <a:solidFill>
                  <a:srgbClr val="000000"/>
                </a:solidFill>
                <a:cs typeface="Arial"/>
              </a:rPr>
              <a:t>Fusce</a:t>
            </a:r>
            <a:r>
              <a:rPr lang="en-US" sz="2800" dirty="0">
                <a:solidFill>
                  <a:srgbClr val="000000"/>
                </a:solidFill>
                <a:cs typeface="Arial"/>
              </a:rPr>
              <a:t> </a:t>
            </a:r>
            <a:r>
              <a:rPr lang="en-US" sz="2800" dirty="0" err="1">
                <a:solidFill>
                  <a:srgbClr val="000000"/>
                </a:solidFill>
                <a:cs typeface="Arial"/>
              </a:rPr>
              <a:t>eu</a:t>
            </a:r>
            <a:r>
              <a:rPr lang="en-US" sz="2800" dirty="0">
                <a:solidFill>
                  <a:srgbClr val="000000"/>
                </a:solidFill>
                <a:cs typeface="Arial"/>
              </a:rPr>
              <a:t> </a:t>
            </a:r>
            <a:r>
              <a:rPr lang="en-US" sz="2800" dirty="0" err="1">
                <a:solidFill>
                  <a:srgbClr val="000000"/>
                </a:solidFill>
                <a:cs typeface="Arial"/>
              </a:rPr>
              <a:t>arcu</a:t>
            </a:r>
            <a:r>
              <a:rPr lang="en-US" sz="2800" dirty="0">
                <a:solidFill>
                  <a:srgbClr val="000000"/>
                </a:solidFill>
                <a:cs typeface="Arial"/>
              </a:rPr>
              <a:t> </a:t>
            </a:r>
            <a:r>
              <a:rPr lang="en-US" sz="2800" dirty="0" err="1">
                <a:solidFill>
                  <a:srgbClr val="000000"/>
                </a:solidFill>
                <a:cs typeface="Arial"/>
              </a:rPr>
              <a:t>odio</a:t>
            </a:r>
            <a:r>
              <a:rPr lang="en-US" sz="2800" dirty="0">
                <a:solidFill>
                  <a:srgbClr val="000000"/>
                </a:solidFill>
                <a:cs typeface="Arial"/>
              </a:rPr>
              <a:t>. In </a:t>
            </a:r>
            <a:r>
              <a:rPr lang="en-US" sz="2800" dirty="0" err="1">
                <a:solidFill>
                  <a:srgbClr val="000000"/>
                </a:solidFill>
                <a:cs typeface="Arial"/>
              </a:rPr>
              <a:t>hendrerit</a:t>
            </a:r>
            <a:r>
              <a:rPr lang="en-US" sz="2800" dirty="0">
                <a:solidFill>
                  <a:srgbClr val="000000"/>
                </a:solidFill>
                <a:cs typeface="Arial"/>
              </a:rPr>
              <a:t> </a:t>
            </a:r>
            <a:r>
              <a:rPr lang="en-US" sz="2800" dirty="0" err="1">
                <a:solidFill>
                  <a:srgbClr val="000000"/>
                </a:solidFill>
                <a:cs typeface="Arial"/>
              </a:rPr>
              <a:t>imperdiet</a:t>
            </a:r>
            <a:r>
              <a:rPr lang="en-US" sz="2800" dirty="0">
                <a:solidFill>
                  <a:srgbClr val="000000"/>
                </a:solidFill>
                <a:cs typeface="Arial"/>
              </a:rPr>
              <a:t> </a:t>
            </a:r>
            <a:r>
              <a:rPr lang="en-US" sz="2800" dirty="0" err="1">
                <a:solidFill>
                  <a:srgbClr val="000000"/>
                </a:solidFill>
                <a:cs typeface="Arial"/>
              </a:rPr>
              <a:t>felis</a:t>
            </a:r>
            <a:r>
              <a:rPr lang="en-US" sz="2800" dirty="0">
                <a:solidFill>
                  <a:srgbClr val="000000"/>
                </a:solidFill>
                <a:cs typeface="Arial"/>
              </a:rPr>
              <a:t> </a:t>
            </a:r>
            <a:r>
              <a:rPr lang="en-US" sz="2800" dirty="0" err="1">
                <a:solidFill>
                  <a:srgbClr val="000000"/>
                </a:solidFill>
                <a:cs typeface="Arial"/>
              </a:rPr>
              <a:t>nec</a:t>
            </a:r>
            <a:r>
              <a:rPr lang="en-US" sz="2800" dirty="0">
                <a:solidFill>
                  <a:srgbClr val="000000"/>
                </a:solidFill>
                <a:cs typeface="Arial"/>
              </a:rPr>
              <a:t> </a:t>
            </a:r>
            <a:r>
              <a:rPr lang="en-US" sz="2800" dirty="0" err="1">
                <a:solidFill>
                  <a:srgbClr val="000000"/>
                </a:solidFill>
                <a:cs typeface="Arial"/>
              </a:rPr>
              <a:t>facilisis</a:t>
            </a:r>
            <a:r>
              <a:rPr lang="en-US" sz="2800" dirty="0">
                <a:solidFill>
                  <a:srgbClr val="000000"/>
                </a:solidFill>
                <a:cs typeface="Arial"/>
              </a:rPr>
              <a:t>. In non </a:t>
            </a:r>
            <a:r>
              <a:rPr lang="en-US" sz="2800" dirty="0" err="1">
                <a:solidFill>
                  <a:srgbClr val="000000"/>
                </a:solidFill>
                <a:cs typeface="Arial"/>
              </a:rPr>
              <a:t>turpis</a:t>
            </a:r>
            <a:r>
              <a:rPr lang="en-US" sz="2800" dirty="0">
                <a:solidFill>
                  <a:srgbClr val="000000"/>
                </a:solidFill>
                <a:cs typeface="Arial"/>
              </a:rPr>
              <a:t> </a:t>
            </a:r>
            <a:r>
              <a:rPr lang="en-US" sz="2800" dirty="0" err="1">
                <a:solidFill>
                  <a:srgbClr val="000000"/>
                </a:solidFill>
                <a:cs typeface="Arial"/>
              </a:rPr>
              <a:t>risus</a:t>
            </a:r>
            <a:r>
              <a:rPr lang="en-US" sz="2800" dirty="0">
                <a:solidFill>
                  <a:srgbClr val="000000"/>
                </a:solidFill>
                <a:cs typeface="Arial"/>
              </a:rPr>
              <a:t>. </a:t>
            </a:r>
          </a:p>
          <a:p>
            <a:endParaRPr lang="en-US" sz="2800" dirty="0">
              <a:latin typeface="+mj-lt"/>
            </a:endParaRPr>
          </a:p>
        </p:txBody>
      </p:sp>
      <p:grpSp>
        <p:nvGrpSpPr>
          <p:cNvPr id="27" name="Group 26"/>
          <p:cNvGrpSpPr/>
          <p:nvPr/>
        </p:nvGrpSpPr>
        <p:grpSpPr>
          <a:xfrm>
            <a:off x="45720000" y="16459200"/>
            <a:ext cx="9591185" cy="136583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28" name="Rectangle 2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29" name="TextBox 28"/>
            <p:cNvSpPr txBox="1"/>
            <p:nvPr/>
          </p:nvSpPr>
          <p:spPr>
            <a:xfrm>
              <a:off x="18173700" y="7599789"/>
              <a:ext cx="24803100" cy="1310482"/>
            </a:xfrm>
            <a:prstGeom prst="rect">
              <a:avLst/>
            </a:prstGeom>
            <a:grpFill/>
          </p:spPr>
          <p:txBody>
            <a:bodyPr wrap="square" rtlCol="0">
              <a:spAutoFit/>
            </a:bodyPr>
            <a:lstStyle/>
            <a:p>
              <a:pPr algn="ctr"/>
              <a:r>
                <a:rPr lang="en-US" sz="5760" b="1" dirty="0">
                  <a:solidFill>
                    <a:schemeClr val="bg1"/>
                  </a:solidFill>
                </a:rPr>
                <a:t>Header</a:t>
              </a:r>
            </a:p>
          </p:txBody>
        </p:sp>
      </p:grpSp>
      <p:grpSp>
        <p:nvGrpSpPr>
          <p:cNvPr id="30" name="Group 29"/>
          <p:cNvGrpSpPr/>
          <p:nvPr/>
        </p:nvGrpSpPr>
        <p:grpSpPr>
          <a:xfrm>
            <a:off x="45720000" y="18701346"/>
            <a:ext cx="9591185" cy="136583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1" name="Rectangle 30"/>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32" name="TextBox 31"/>
            <p:cNvSpPr txBox="1"/>
            <p:nvPr/>
          </p:nvSpPr>
          <p:spPr>
            <a:xfrm>
              <a:off x="18173700" y="7599789"/>
              <a:ext cx="24803100" cy="1310482"/>
            </a:xfrm>
            <a:prstGeom prst="rect">
              <a:avLst/>
            </a:prstGeom>
            <a:grpFill/>
          </p:spPr>
          <p:txBody>
            <a:bodyPr wrap="square" rtlCol="0">
              <a:spAutoFit/>
            </a:bodyPr>
            <a:lstStyle/>
            <a:p>
              <a:pPr algn="ctr"/>
              <a:r>
                <a:rPr lang="en-US" sz="5760" b="1" dirty="0">
                  <a:solidFill>
                    <a:schemeClr val="bg1"/>
                  </a:solidFill>
                </a:rPr>
                <a:t>Header</a:t>
              </a:r>
            </a:p>
          </p:txBody>
        </p:sp>
      </p:grpSp>
      <p:grpSp>
        <p:nvGrpSpPr>
          <p:cNvPr id="33" name="Group 32"/>
          <p:cNvGrpSpPr/>
          <p:nvPr/>
        </p:nvGrpSpPr>
        <p:grpSpPr>
          <a:xfrm>
            <a:off x="45720000" y="21266792"/>
            <a:ext cx="9591185" cy="136583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4" name="Rectangle 3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36" name="TextBox 35"/>
            <p:cNvSpPr txBox="1"/>
            <p:nvPr/>
          </p:nvSpPr>
          <p:spPr>
            <a:xfrm>
              <a:off x="18173700" y="7599789"/>
              <a:ext cx="24803100" cy="1310482"/>
            </a:xfrm>
            <a:prstGeom prst="rect">
              <a:avLst/>
            </a:prstGeom>
            <a:grpFill/>
          </p:spPr>
          <p:txBody>
            <a:bodyPr wrap="square" rtlCol="0">
              <a:spAutoFit/>
            </a:bodyPr>
            <a:lstStyle/>
            <a:p>
              <a:pPr algn="ctr"/>
              <a:r>
                <a:rPr lang="en-US" sz="5760" b="1" dirty="0">
                  <a:solidFill>
                    <a:schemeClr val="bg1"/>
                  </a:solidFill>
                </a:rPr>
                <a:t>Header</a:t>
              </a:r>
            </a:p>
          </p:txBody>
        </p:sp>
      </p:grpSp>
      <p:grpSp>
        <p:nvGrpSpPr>
          <p:cNvPr id="37" name="Group 36"/>
          <p:cNvGrpSpPr/>
          <p:nvPr/>
        </p:nvGrpSpPr>
        <p:grpSpPr>
          <a:xfrm>
            <a:off x="45720000" y="23869711"/>
            <a:ext cx="9591185" cy="136583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8" name="Rectangle 3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59"/>
            </a:p>
          </p:txBody>
        </p:sp>
        <p:sp>
          <p:nvSpPr>
            <p:cNvPr id="39" name="TextBox 38"/>
            <p:cNvSpPr txBox="1"/>
            <p:nvPr/>
          </p:nvSpPr>
          <p:spPr>
            <a:xfrm>
              <a:off x="18173700" y="7599789"/>
              <a:ext cx="24803100" cy="1310482"/>
            </a:xfrm>
            <a:prstGeom prst="rect">
              <a:avLst/>
            </a:prstGeom>
            <a:grpFill/>
          </p:spPr>
          <p:txBody>
            <a:bodyPr wrap="square" rtlCol="0">
              <a:spAutoFit/>
            </a:bodyPr>
            <a:lstStyle/>
            <a:p>
              <a:pPr algn="ctr"/>
              <a:r>
                <a:rPr lang="en-US" sz="5760" b="1" dirty="0">
                  <a:solidFill>
                    <a:schemeClr val="bg1"/>
                  </a:solidFill>
                </a:rPr>
                <a:t>Header</a:t>
              </a:r>
            </a:p>
          </p:txBody>
        </p:sp>
      </p:grpSp>
      <p:pic>
        <p:nvPicPr>
          <p:cNvPr id="65" name="Picture 64">
            <a:extLst>
              <a:ext uri="{FF2B5EF4-FFF2-40B4-BE49-F238E27FC236}">
                <a16:creationId xmlns:a16="http://schemas.microsoft.com/office/drawing/2014/main" id="{4F4069EF-7186-084E-8803-26CB1A3DBAA8}"/>
              </a:ext>
            </a:extLst>
          </p:cNvPr>
          <p:cNvPicPr>
            <a:picLocks noChangeAspect="1"/>
          </p:cNvPicPr>
          <p:nvPr/>
        </p:nvPicPr>
        <p:blipFill>
          <a:blip r:embed="rId3"/>
          <a:stretch>
            <a:fillRect/>
          </a:stretch>
        </p:blipFill>
        <p:spPr>
          <a:xfrm>
            <a:off x="33074697" y="1836868"/>
            <a:ext cx="10458572" cy="3606404"/>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1161</TotalTime>
  <Words>648</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Corbett, Jonathan</cp:lastModifiedBy>
  <cp:revision>92</cp:revision>
  <cp:lastPrinted>2012-12-06T19:29:08Z</cp:lastPrinted>
  <dcterms:created xsi:type="dcterms:W3CDTF">2012-11-19T19:15:58Z</dcterms:created>
  <dcterms:modified xsi:type="dcterms:W3CDTF">2019-01-28T17:40:44Z</dcterms:modified>
</cp:coreProperties>
</file>