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258" r:id="rId2"/>
  </p:sldIdLst>
  <p:sldSz cx="45720000" cy="27432000"/>
  <p:notesSz cx="6858000" cy="9144000"/>
  <p:defaultTextStyle>
    <a:defPPr>
      <a:defRPr lang="en-US"/>
    </a:defPPr>
    <a:lvl1pPr marL="0" algn="l" defTabSz="1959135" rtl="0" eaLnBrk="1" latinLnBrk="0" hangingPunct="1">
      <a:defRPr sz="7700" kern="1200">
        <a:solidFill>
          <a:schemeClr val="tx1"/>
        </a:solidFill>
        <a:latin typeface="+mn-lt"/>
        <a:ea typeface="+mn-ea"/>
        <a:cs typeface="+mn-cs"/>
      </a:defRPr>
    </a:lvl1pPr>
    <a:lvl2pPr marL="1959135" algn="l" defTabSz="1959135" rtl="0" eaLnBrk="1" latinLnBrk="0" hangingPunct="1">
      <a:defRPr sz="7700" kern="1200">
        <a:solidFill>
          <a:schemeClr val="tx1"/>
        </a:solidFill>
        <a:latin typeface="+mn-lt"/>
        <a:ea typeface="+mn-ea"/>
        <a:cs typeface="+mn-cs"/>
      </a:defRPr>
    </a:lvl2pPr>
    <a:lvl3pPr marL="3918270" algn="l" defTabSz="1959135" rtl="0" eaLnBrk="1" latinLnBrk="0" hangingPunct="1">
      <a:defRPr sz="7700" kern="1200">
        <a:solidFill>
          <a:schemeClr val="tx1"/>
        </a:solidFill>
        <a:latin typeface="+mn-lt"/>
        <a:ea typeface="+mn-ea"/>
        <a:cs typeface="+mn-cs"/>
      </a:defRPr>
    </a:lvl3pPr>
    <a:lvl4pPr marL="5877405" algn="l" defTabSz="1959135" rtl="0" eaLnBrk="1" latinLnBrk="0" hangingPunct="1">
      <a:defRPr sz="7700" kern="1200">
        <a:solidFill>
          <a:schemeClr val="tx1"/>
        </a:solidFill>
        <a:latin typeface="+mn-lt"/>
        <a:ea typeface="+mn-ea"/>
        <a:cs typeface="+mn-cs"/>
      </a:defRPr>
    </a:lvl4pPr>
    <a:lvl5pPr marL="7836544" algn="l" defTabSz="1959135" rtl="0" eaLnBrk="1" latinLnBrk="0" hangingPunct="1">
      <a:defRPr sz="7700" kern="1200">
        <a:solidFill>
          <a:schemeClr val="tx1"/>
        </a:solidFill>
        <a:latin typeface="+mn-lt"/>
        <a:ea typeface="+mn-ea"/>
        <a:cs typeface="+mn-cs"/>
      </a:defRPr>
    </a:lvl5pPr>
    <a:lvl6pPr marL="9795679" algn="l" defTabSz="1959135" rtl="0" eaLnBrk="1" latinLnBrk="0" hangingPunct="1">
      <a:defRPr sz="7700" kern="1200">
        <a:solidFill>
          <a:schemeClr val="tx1"/>
        </a:solidFill>
        <a:latin typeface="+mn-lt"/>
        <a:ea typeface="+mn-ea"/>
        <a:cs typeface="+mn-cs"/>
      </a:defRPr>
    </a:lvl6pPr>
    <a:lvl7pPr marL="11754814" algn="l" defTabSz="1959135" rtl="0" eaLnBrk="1" latinLnBrk="0" hangingPunct="1">
      <a:defRPr sz="7700" kern="1200">
        <a:solidFill>
          <a:schemeClr val="tx1"/>
        </a:solidFill>
        <a:latin typeface="+mn-lt"/>
        <a:ea typeface="+mn-ea"/>
        <a:cs typeface="+mn-cs"/>
      </a:defRPr>
    </a:lvl7pPr>
    <a:lvl8pPr marL="13713949" algn="l" defTabSz="1959135" rtl="0" eaLnBrk="1" latinLnBrk="0" hangingPunct="1">
      <a:defRPr sz="7700" kern="1200">
        <a:solidFill>
          <a:schemeClr val="tx1"/>
        </a:solidFill>
        <a:latin typeface="+mn-lt"/>
        <a:ea typeface="+mn-ea"/>
        <a:cs typeface="+mn-cs"/>
      </a:defRPr>
    </a:lvl8pPr>
    <a:lvl9pPr marL="15673083" algn="l" defTabSz="1959135" rtl="0" eaLnBrk="1" latinLnBrk="0" hangingPunct="1">
      <a:defRPr sz="7700" kern="1200">
        <a:solidFill>
          <a:schemeClr val="tx1"/>
        </a:solidFill>
        <a:latin typeface="+mn-lt"/>
        <a:ea typeface="+mn-ea"/>
        <a:cs typeface="+mn-cs"/>
      </a:defRPr>
    </a:lvl9pPr>
  </p:defaultTextStyle>
  <p:extLst>
    <p:ext uri="{521415D9-36F7-43E2-AB2F-B90AF26B5E84}">
      <p14:sectionLst xmlns:p14="http://schemas.microsoft.com/office/powerpoint/2010/main">
        <p14:section name="4x6 - 4 Columns" id="{646EE22A-177A-B540-AE56-A257D18E2443}">
          <p14:sldIdLst>
            <p14:sldId id="258"/>
          </p14:sldIdLst>
        </p14:section>
      </p14:sectionLst>
    </p:ext>
    <p:ext uri="{EFAFB233-063F-42B5-8137-9DF3F51BA10A}">
      <p15:sldGuideLst xmlns:p15="http://schemas.microsoft.com/office/powerpoint/2012/main">
        <p15:guide id="1" orient="horz" pos="288" userDrawn="1">
          <p15:clr>
            <a:srgbClr val="A4A3A4"/>
          </p15:clr>
        </p15:guide>
        <p15:guide id="2" orient="horz" pos="3312" userDrawn="1">
          <p15:clr>
            <a:srgbClr val="A4A3A4"/>
          </p15:clr>
        </p15:guide>
        <p15:guide id="3" orient="horz" pos="3744" userDrawn="1">
          <p15:clr>
            <a:srgbClr val="A4A3A4"/>
          </p15:clr>
        </p15:guide>
        <p15:guide id="4" orient="horz" pos="8640" userDrawn="1">
          <p15:clr>
            <a:srgbClr val="A4A3A4"/>
          </p15:clr>
        </p15:guide>
        <p15:guide id="5" orient="horz" pos="16704" userDrawn="1">
          <p15:clr>
            <a:srgbClr val="A4A3A4"/>
          </p15:clr>
        </p15:guide>
        <p15:guide id="6" pos="776">
          <p15:clr>
            <a:srgbClr val="A4A3A4"/>
          </p15:clr>
        </p15:guide>
        <p15:guide id="7" pos="21690">
          <p15:clr>
            <a:srgbClr val="A4A3A4"/>
          </p15:clr>
        </p15:guide>
        <p15:guide id="8" pos="28028">
          <p15:clr>
            <a:srgbClr val="A4A3A4"/>
          </p15:clr>
        </p15:guide>
        <p15:guide id="9" pos="21024" userDrawn="1">
          <p15:clr>
            <a:srgbClr val="A4A3A4"/>
          </p15:clr>
        </p15:guide>
        <p15:guide id="10" pos="7090">
          <p15:clr>
            <a:srgbClr val="A4A3A4"/>
          </p15:clr>
        </p15:guide>
        <p15:guide id="11" pos="7706">
          <p15:clr>
            <a:srgbClr val="A4A3A4"/>
          </p15:clr>
        </p15:guide>
        <p15:guide id="12" pos="14078">
          <p15:clr>
            <a:srgbClr val="A4A3A4"/>
          </p15:clr>
        </p15:guide>
        <p15:guide id="13" pos="1471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6BC1C"/>
    <a:srgbClr val="50912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094" autoAdjust="0"/>
    <p:restoredTop sz="96405" autoAdjust="0"/>
  </p:normalViewPr>
  <p:slideViewPr>
    <p:cSldViewPr snapToObjects="1">
      <p:cViewPr varScale="1">
        <p:scale>
          <a:sx n="31" d="100"/>
          <a:sy n="31" d="100"/>
        </p:scale>
        <p:origin x="1344" y="256"/>
      </p:cViewPr>
      <p:guideLst>
        <p:guide orient="horz" pos="288"/>
        <p:guide orient="horz" pos="3312"/>
        <p:guide orient="horz" pos="3744"/>
        <p:guide orient="horz" pos="8640"/>
        <p:guide orient="horz" pos="16704"/>
        <p:guide pos="776"/>
        <p:guide pos="21690"/>
        <p:guide pos="28028"/>
        <p:guide pos="21024"/>
        <p:guide pos="7090"/>
        <p:guide pos="7706"/>
        <p:guide pos="14078"/>
        <p:guide pos="14711"/>
      </p:guideLst>
    </p:cSldViewPr>
  </p:slideViewPr>
  <p:outlineViewPr>
    <p:cViewPr>
      <p:scale>
        <a:sx n="33" d="100"/>
        <a:sy n="33" d="100"/>
      </p:scale>
      <p:origin x="0" y="0"/>
    </p:cViewPr>
  </p:outlineViewPr>
  <p:notesTextViewPr>
    <p:cViewPr>
      <p:scale>
        <a:sx n="100" d="100"/>
        <a:sy n="100" d="100"/>
      </p:scale>
      <p:origin x="0" y="0"/>
    </p:cViewPr>
  </p:notesTextViewPr>
  <p:notesViewPr>
    <p:cSldViewPr snapToObjects="1" showGuides="1">
      <p:cViewPr varScale="1">
        <p:scale>
          <a:sx n="117" d="100"/>
          <a:sy n="117" d="100"/>
        </p:scale>
        <p:origin x="4016"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57E70A1-5CB6-1E43-A9E1-D178127BE1AC}" type="datetimeFigureOut">
              <a:rPr lang="en-US" smtClean="0"/>
              <a:t>1/28/19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EF6DE2-2F54-6743-9C48-B5A6BC6B11B4}" type="slidenum">
              <a:rPr lang="en-US" smtClean="0"/>
              <a:t>‹#›</a:t>
            </a:fld>
            <a:endParaRPr lang="en-US"/>
          </a:p>
        </p:txBody>
      </p:sp>
    </p:spTree>
    <p:extLst>
      <p:ext uri="{BB962C8B-B14F-4D97-AF65-F5344CB8AC3E}">
        <p14:creationId xmlns:p14="http://schemas.microsoft.com/office/powerpoint/2010/main" val="9640512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A875D6-C459-8E41-AAFB-63CB83F92D98}" type="datetimeFigureOut">
              <a:rPr lang="en-US" smtClean="0"/>
              <a:t>1/28/19</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5B3B11-F3F7-034E-B6B0-AADA5EE77934}" type="slidenum">
              <a:rPr lang="en-US" smtClean="0"/>
              <a:t>‹#›</a:t>
            </a:fld>
            <a:endParaRPr lang="en-US" dirty="0"/>
          </a:p>
        </p:txBody>
      </p:sp>
    </p:spTree>
    <p:extLst>
      <p:ext uri="{BB962C8B-B14F-4D97-AF65-F5344CB8AC3E}">
        <p14:creationId xmlns:p14="http://schemas.microsoft.com/office/powerpoint/2010/main" val="2363702205"/>
      </p:ext>
    </p:extLst>
  </p:cSld>
  <p:clrMap bg1="lt1" tx1="dk1" bg2="lt2" tx2="dk2" accent1="accent1" accent2="accent2" accent3="accent3" accent4="accent4" accent5="accent5" accent6="accent6" hlink="hlink" folHlink="folHlink"/>
  <p:notesStyle>
    <a:lvl1pPr marL="0" algn="l" defTabSz="1959135" rtl="0" eaLnBrk="1" latinLnBrk="0" hangingPunct="1">
      <a:defRPr sz="5100" kern="1200">
        <a:solidFill>
          <a:schemeClr val="tx1"/>
        </a:solidFill>
        <a:latin typeface="+mn-lt"/>
        <a:ea typeface="+mn-ea"/>
        <a:cs typeface="+mn-cs"/>
      </a:defRPr>
    </a:lvl1pPr>
    <a:lvl2pPr marL="1959135" algn="l" defTabSz="1959135" rtl="0" eaLnBrk="1" latinLnBrk="0" hangingPunct="1">
      <a:defRPr sz="5100" kern="1200">
        <a:solidFill>
          <a:schemeClr val="tx1"/>
        </a:solidFill>
        <a:latin typeface="+mn-lt"/>
        <a:ea typeface="+mn-ea"/>
        <a:cs typeface="+mn-cs"/>
      </a:defRPr>
    </a:lvl2pPr>
    <a:lvl3pPr marL="3918270" algn="l" defTabSz="1959135" rtl="0" eaLnBrk="1" latinLnBrk="0" hangingPunct="1">
      <a:defRPr sz="5100" kern="1200">
        <a:solidFill>
          <a:schemeClr val="tx1"/>
        </a:solidFill>
        <a:latin typeface="+mn-lt"/>
        <a:ea typeface="+mn-ea"/>
        <a:cs typeface="+mn-cs"/>
      </a:defRPr>
    </a:lvl3pPr>
    <a:lvl4pPr marL="5877405" algn="l" defTabSz="1959135" rtl="0" eaLnBrk="1" latinLnBrk="0" hangingPunct="1">
      <a:defRPr sz="5100" kern="1200">
        <a:solidFill>
          <a:schemeClr val="tx1"/>
        </a:solidFill>
        <a:latin typeface="+mn-lt"/>
        <a:ea typeface="+mn-ea"/>
        <a:cs typeface="+mn-cs"/>
      </a:defRPr>
    </a:lvl4pPr>
    <a:lvl5pPr marL="7836544" algn="l" defTabSz="1959135" rtl="0" eaLnBrk="1" latinLnBrk="0" hangingPunct="1">
      <a:defRPr sz="5100" kern="1200">
        <a:solidFill>
          <a:schemeClr val="tx1"/>
        </a:solidFill>
        <a:latin typeface="+mn-lt"/>
        <a:ea typeface="+mn-ea"/>
        <a:cs typeface="+mn-cs"/>
      </a:defRPr>
    </a:lvl5pPr>
    <a:lvl6pPr marL="9795679" algn="l" defTabSz="1959135" rtl="0" eaLnBrk="1" latinLnBrk="0" hangingPunct="1">
      <a:defRPr sz="5100" kern="1200">
        <a:solidFill>
          <a:schemeClr val="tx1"/>
        </a:solidFill>
        <a:latin typeface="+mn-lt"/>
        <a:ea typeface="+mn-ea"/>
        <a:cs typeface="+mn-cs"/>
      </a:defRPr>
    </a:lvl6pPr>
    <a:lvl7pPr marL="11754814" algn="l" defTabSz="1959135" rtl="0" eaLnBrk="1" latinLnBrk="0" hangingPunct="1">
      <a:defRPr sz="5100" kern="1200">
        <a:solidFill>
          <a:schemeClr val="tx1"/>
        </a:solidFill>
        <a:latin typeface="+mn-lt"/>
        <a:ea typeface="+mn-ea"/>
        <a:cs typeface="+mn-cs"/>
      </a:defRPr>
    </a:lvl7pPr>
    <a:lvl8pPr marL="13713949" algn="l" defTabSz="1959135" rtl="0" eaLnBrk="1" latinLnBrk="0" hangingPunct="1">
      <a:defRPr sz="5100" kern="1200">
        <a:solidFill>
          <a:schemeClr val="tx1"/>
        </a:solidFill>
        <a:latin typeface="+mn-lt"/>
        <a:ea typeface="+mn-ea"/>
        <a:cs typeface="+mn-cs"/>
      </a:defRPr>
    </a:lvl8pPr>
    <a:lvl9pPr marL="15673083" algn="l" defTabSz="1959135" rtl="0" eaLnBrk="1" latinLnBrk="0" hangingPunct="1">
      <a:defRPr sz="5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71500" y="685800"/>
            <a:ext cx="5715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5B3B11-F3F7-034E-B6B0-AADA5EE77934}" type="slidenum">
              <a:rPr lang="en-US" smtClean="0"/>
              <a:t>1</a:t>
            </a:fld>
            <a:endParaRPr lang="en-US" dirty="0"/>
          </a:p>
        </p:txBody>
      </p:sp>
    </p:spTree>
    <p:extLst>
      <p:ext uri="{BB962C8B-B14F-4D97-AF65-F5344CB8AC3E}">
        <p14:creationId xmlns:p14="http://schemas.microsoft.com/office/powerpoint/2010/main" val="19649122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fusion.towson.edu/www/mms" TargetMode="External"/><Relationship Id="rId2" Type="http://schemas.openxmlformats.org/officeDocument/2006/relationships/hyperlink" Target="https://www.towson.edu/provost/academicinnovation/multimedia.html" TargetMode="External"/><Relationship Id="rId1" Type="http://schemas.openxmlformats.org/officeDocument/2006/relationships/slideMaster" Target="../slideMasters/slideMaster1.xml"/><Relationship Id="rId4" Type="http://schemas.openxmlformats.org/officeDocument/2006/relationships/hyperlink" Target="mailto:OAIProjects@towson.edu?subject=PowerPoint%20Poster%20Template"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useBgFill="1">
        <p:nvSpPr>
          <p:cNvPr id="8" name="Picture Placeholder 7"/>
          <p:cNvSpPr>
            <a:spLocks noGrp="1" noChangeAspect="1"/>
          </p:cNvSpPr>
          <p:nvPr>
            <p:ph type="pic" sz="quarter" idx="13" hasCustomPrompt="1"/>
          </p:nvPr>
        </p:nvSpPr>
        <p:spPr>
          <a:xfrm>
            <a:off x="23797507" y="16929109"/>
            <a:ext cx="9610549" cy="7575550"/>
          </a:xfrm>
          <a:prstGeom prst="rect">
            <a:avLst/>
          </a:prstGeom>
        </p:spPr>
        <p:style>
          <a:lnRef idx="0">
            <a:schemeClr val="accent6"/>
          </a:lnRef>
          <a:fillRef idx="3">
            <a:schemeClr val="accent6"/>
          </a:fillRef>
          <a:effectRef idx="3">
            <a:schemeClr val="accent6"/>
          </a:effectRef>
          <a:fontRef idx="none"/>
        </p:style>
        <p:txBody>
          <a:bodyPr vert="horz"/>
          <a:lstStyle>
            <a:lvl1pPr marL="0" marR="0" indent="0" algn="ctr" defTabSz="1959135" rtl="0" eaLnBrk="1" fontAlgn="auto" latinLnBrk="0" hangingPunct="1">
              <a:lnSpc>
                <a:spcPct val="100000"/>
              </a:lnSpc>
              <a:spcBef>
                <a:spcPct val="20000"/>
              </a:spcBef>
              <a:spcAft>
                <a:spcPts val="0"/>
              </a:spcAft>
              <a:buClrTx/>
              <a:buSzTx/>
              <a:buFont typeface="Arial"/>
              <a:buNone/>
              <a:tabLst/>
              <a:defRPr sz="6600" b="1">
                <a:latin typeface="Arial"/>
                <a:cs typeface="Arial"/>
              </a:defRPr>
            </a:lvl1pPr>
          </a:lstStyle>
          <a:p>
            <a:r>
              <a:rPr lang="en-US" dirty="0"/>
              <a:t>Image Placeholder</a:t>
            </a:r>
            <a:br>
              <a:rPr lang="en-US" dirty="0"/>
            </a:br>
            <a:r>
              <a:rPr lang="en-US" dirty="0"/>
              <a:t>(click icon)</a:t>
            </a:r>
          </a:p>
          <a:p>
            <a:endParaRPr lang="en-US" dirty="0"/>
          </a:p>
        </p:txBody>
      </p:sp>
      <p:sp>
        <p:nvSpPr>
          <p:cNvPr id="6" name="Rectangle 5"/>
          <p:cNvSpPr/>
          <p:nvPr userDrawn="1"/>
        </p:nvSpPr>
        <p:spPr>
          <a:xfrm>
            <a:off x="-13674203" y="0"/>
            <a:ext cx="13358519" cy="27432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46037499" y="0"/>
            <a:ext cx="13358519" cy="27432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TextBox 10"/>
          <p:cNvSpPr txBox="1"/>
          <p:nvPr userDrawn="1"/>
        </p:nvSpPr>
        <p:spPr>
          <a:xfrm>
            <a:off x="-11963401" y="914400"/>
            <a:ext cx="11091333" cy="25247937"/>
          </a:xfrm>
          <a:prstGeom prst="rect">
            <a:avLst/>
          </a:prstGeom>
          <a:noFill/>
        </p:spPr>
        <p:txBody>
          <a:bodyPr wrap="square" rtlCol="0">
            <a:spAutoFit/>
          </a:bodyPr>
          <a:lstStyle/>
          <a:p>
            <a:pPr>
              <a:spcBef>
                <a:spcPts val="1556"/>
              </a:spcBef>
            </a:pPr>
            <a:r>
              <a:rPr lang="en-US" sz="5600" b="1" u="sng" dirty="0">
                <a:solidFill>
                  <a:schemeClr val="tx1"/>
                </a:solidFill>
                <a:latin typeface="Calibri" charset="0"/>
                <a:ea typeface="Calibri" charset="0"/>
                <a:cs typeface="Calibri" charset="0"/>
              </a:rPr>
              <a:t>Frequently</a:t>
            </a:r>
            <a:r>
              <a:rPr lang="en-US" sz="5600" b="1" u="sng" baseline="0" dirty="0">
                <a:solidFill>
                  <a:schemeClr val="tx1"/>
                </a:solidFill>
                <a:latin typeface="Calibri" charset="0"/>
                <a:ea typeface="Calibri" charset="0"/>
                <a:cs typeface="Calibri" charset="0"/>
              </a:rPr>
              <a:t> Asked Questions</a:t>
            </a:r>
          </a:p>
          <a:p>
            <a:pPr>
              <a:spcBef>
                <a:spcPts val="1556"/>
              </a:spcBef>
            </a:pPr>
            <a:endParaRPr lang="en-US" sz="3920" b="1" u="sng" baseline="0" dirty="0">
              <a:solidFill>
                <a:schemeClr val="tx1"/>
              </a:solidFill>
              <a:latin typeface="Calibri" charset="0"/>
              <a:ea typeface="Calibri" charset="0"/>
              <a:cs typeface="Calibri" charset="0"/>
            </a:endParaRPr>
          </a:p>
          <a:p>
            <a:pPr>
              <a:spcBef>
                <a:spcPts val="1556"/>
              </a:spcBef>
            </a:pPr>
            <a:r>
              <a:rPr lang="en-US" sz="3920" b="1" u="sng" dirty="0">
                <a:solidFill>
                  <a:schemeClr val="tx1"/>
                </a:solidFill>
                <a:latin typeface="Calibri" charset="0"/>
                <a:ea typeface="Calibri" charset="0"/>
                <a:cs typeface="Calibri" charset="0"/>
              </a:rPr>
              <a:t>How much text</a:t>
            </a:r>
            <a:r>
              <a:rPr lang="en-US" sz="3920" b="1" u="sng" baseline="0" dirty="0">
                <a:solidFill>
                  <a:schemeClr val="tx1"/>
                </a:solidFill>
                <a:latin typeface="Calibri" charset="0"/>
                <a:ea typeface="Calibri" charset="0"/>
                <a:cs typeface="Calibri" charset="0"/>
              </a:rPr>
              <a:t> should I use in my poster?</a:t>
            </a:r>
            <a:endParaRPr lang="en-US" sz="3920" b="1" u="sng" dirty="0">
              <a:solidFill>
                <a:schemeClr val="tx1"/>
              </a:solidFill>
              <a:latin typeface="Calibri" charset="0"/>
              <a:ea typeface="Calibri" charset="0"/>
              <a:cs typeface="Calibri" charset="0"/>
            </a:endParaRPr>
          </a:p>
          <a:p>
            <a:pPr>
              <a:spcBef>
                <a:spcPts val="1556"/>
              </a:spcBef>
            </a:pPr>
            <a:r>
              <a:rPr lang="en-US" sz="3920" dirty="0">
                <a:solidFill>
                  <a:schemeClr val="tx1"/>
                </a:solidFill>
                <a:latin typeface="Calibri" charset="0"/>
                <a:ea typeface="Calibri" charset="0"/>
                <a:cs typeface="Calibri" charset="0"/>
              </a:rPr>
              <a:t>The most common suggestion made by poster session organizers is to minimize</a:t>
            </a:r>
            <a:r>
              <a:rPr lang="en-US" sz="3920" baseline="0" dirty="0">
                <a:solidFill>
                  <a:schemeClr val="tx1"/>
                </a:solidFill>
                <a:latin typeface="Calibri" charset="0"/>
                <a:ea typeface="Calibri" charset="0"/>
                <a:cs typeface="Calibri" charset="0"/>
              </a:rPr>
              <a:t> text and add visuals. </a:t>
            </a:r>
            <a:r>
              <a:rPr lang="en-US" sz="3920" dirty="0">
                <a:solidFill>
                  <a:schemeClr val="tx1"/>
                </a:solidFill>
                <a:latin typeface="Calibri" charset="0"/>
                <a:ea typeface="Calibri" charset="0"/>
                <a:cs typeface="Calibri" charset="0"/>
              </a:rPr>
              <a:t>Some of the most visually successful posters have no</a:t>
            </a:r>
            <a:r>
              <a:rPr lang="en-US" sz="3920" baseline="0" dirty="0">
                <a:solidFill>
                  <a:schemeClr val="tx1"/>
                </a:solidFill>
                <a:latin typeface="Calibri" charset="0"/>
                <a:ea typeface="Calibri" charset="0"/>
                <a:cs typeface="Calibri" charset="0"/>
              </a:rPr>
              <a:t> more than </a:t>
            </a:r>
            <a:r>
              <a:rPr lang="en-US" sz="3920" dirty="0">
                <a:solidFill>
                  <a:schemeClr val="tx1"/>
                </a:solidFill>
                <a:latin typeface="Calibri" charset="0"/>
                <a:ea typeface="Calibri" charset="0"/>
                <a:cs typeface="Calibri" charset="0"/>
              </a:rPr>
              <a:t>a  paragraph for each poster section.</a:t>
            </a:r>
          </a:p>
          <a:p>
            <a:pPr>
              <a:spcBef>
                <a:spcPts val="1556"/>
              </a:spcBef>
            </a:pPr>
            <a:br>
              <a:rPr lang="en-US" sz="3920" b="1" u="sng" dirty="0">
                <a:solidFill>
                  <a:schemeClr val="tx1"/>
                </a:solidFill>
                <a:latin typeface="Calibri" charset="0"/>
                <a:ea typeface="Calibri" charset="0"/>
                <a:cs typeface="Calibri" charset="0"/>
              </a:rPr>
            </a:br>
            <a:r>
              <a:rPr lang="en-US" sz="3920" b="1" u="sng" dirty="0">
                <a:solidFill>
                  <a:schemeClr val="tx1"/>
                </a:solidFill>
                <a:latin typeface="Calibri" charset="0"/>
                <a:ea typeface="Calibri" charset="0"/>
                <a:cs typeface="Calibri" charset="0"/>
              </a:rPr>
              <a:t>What size should my font be?</a:t>
            </a:r>
          </a:p>
          <a:p>
            <a:pPr>
              <a:spcBef>
                <a:spcPts val="1038"/>
              </a:spcBef>
            </a:pPr>
            <a:r>
              <a:rPr lang="en-US" sz="3920" b="1" dirty="0">
                <a:solidFill>
                  <a:schemeClr val="tx1"/>
                </a:solidFill>
                <a:latin typeface="Calibri" charset="0"/>
                <a:ea typeface="Calibri" charset="0"/>
                <a:cs typeface="Calibri" charset="0"/>
              </a:rPr>
              <a:t>Main Title </a:t>
            </a:r>
            <a:r>
              <a:rPr lang="en-US" sz="3920" dirty="0">
                <a:solidFill>
                  <a:schemeClr val="tx1"/>
                </a:solidFill>
                <a:latin typeface="Calibri" charset="0"/>
                <a:ea typeface="Calibri" charset="0"/>
                <a:cs typeface="Calibri" charset="0"/>
              </a:rPr>
              <a:t>60-90 point in template</a:t>
            </a:r>
          </a:p>
          <a:p>
            <a:pPr>
              <a:spcBef>
                <a:spcPts val="1038"/>
              </a:spcBef>
            </a:pPr>
            <a:r>
              <a:rPr lang="en-US" sz="3920" b="1" dirty="0">
                <a:solidFill>
                  <a:schemeClr val="tx1"/>
                </a:solidFill>
                <a:latin typeface="Calibri" charset="0"/>
                <a:ea typeface="Calibri" charset="0"/>
                <a:cs typeface="Calibri" charset="0"/>
              </a:rPr>
              <a:t>Author </a:t>
            </a:r>
            <a:r>
              <a:rPr lang="en-US" sz="3920" dirty="0">
                <a:solidFill>
                  <a:schemeClr val="tx1"/>
                </a:solidFill>
                <a:latin typeface="Calibri" charset="0"/>
                <a:ea typeface="Calibri" charset="0"/>
                <a:cs typeface="Calibri" charset="0"/>
              </a:rPr>
              <a:t>50-60 point in template</a:t>
            </a:r>
          </a:p>
          <a:p>
            <a:pPr>
              <a:spcBef>
                <a:spcPts val="1038"/>
              </a:spcBef>
            </a:pPr>
            <a:r>
              <a:rPr lang="en-US" sz="3920" b="1" dirty="0">
                <a:solidFill>
                  <a:schemeClr val="tx1"/>
                </a:solidFill>
                <a:latin typeface="Calibri" charset="0"/>
                <a:ea typeface="Calibri" charset="0"/>
                <a:cs typeface="Calibri" charset="0"/>
              </a:rPr>
              <a:t>Headers</a:t>
            </a:r>
            <a:r>
              <a:rPr lang="en-US" sz="3920" dirty="0">
                <a:solidFill>
                  <a:schemeClr val="tx1"/>
                </a:solidFill>
                <a:latin typeface="Calibri" charset="0"/>
                <a:ea typeface="Calibri" charset="0"/>
                <a:cs typeface="Calibri" charset="0"/>
              </a:rPr>
              <a:t> 48-60 point in template</a:t>
            </a:r>
          </a:p>
          <a:p>
            <a:pPr>
              <a:spcBef>
                <a:spcPts val="1038"/>
              </a:spcBef>
            </a:pPr>
            <a:r>
              <a:rPr lang="en-US" sz="3920" b="1" dirty="0">
                <a:solidFill>
                  <a:schemeClr val="tx1"/>
                </a:solidFill>
                <a:latin typeface="Calibri" charset="0"/>
                <a:ea typeface="Calibri" charset="0"/>
                <a:cs typeface="Calibri" charset="0"/>
              </a:rPr>
              <a:t>Paragraph Text</a:t>
            </a:r>
            <a:r>
              <a:rPr lang="en-US" sz="3920" dirty="0">
                <a:solidFill>
                  <a:schemeClr val="tx1"/>
                </a:solidFill>
                <a:latin typeface="Calibri" charset="0"/>
                <a:ea typeface="Calibri" charset="0"/>
                <a:cs typeface="Calibri" charset="0"/>
              </a:rPr>
              <a:t> 30-40 point in template</a:t>
            </a:r>
          </a:p>
          <a:p>
            <a:pPr>
              <a:spcBef>
                <a:spcPts val="1556"/>
              </a:spcBef>
            </a:pPr>
            <a:br>
              <a:rPr lang="en-US" sz="3920" b="1" u="sng" dirty="0">
                <a:solidFill>
                  <a:schemeClr val="tx1"/>
                </a:solidFill>
                <a:latin typeface="Calibri" charset="0"/>
                <a:ea typeface="Calibri" charset="0"/>
                <a:cs typeface="Calibri" charset="0"/>
              </a:rPr>
            </a:br>
            <a:r>
              <a:rPr lang="en-US" sz="3920" b="1" u="sng" dirty="0">
                <a:solidFill>
                  <a:schemeClr val="tx1"/>
                </a:solidFill>
                <a:latin typeface="Calibri" charset="0"/>
                <a:ea typeface="Calibri" charset="0"/>
                <a:cs typeface="Calibri" charset="0"/>
              </a:rPr>
              <a:t>How do I insert</a:t>
            </a:r>
            <a:r>
              <a:rPr lang="en-US" sz="3920" b="1" u="sng" baseline="0" dirty="0">
                <a:solidFill>
                  <a:schemeClr val="tx1"/>
                </a:solidFill>
                <a:latin typeface="Calibri" charset="0"/>
                <a:ea typeface="Calibri" charset="0"/>
                <a:cs typeface="Calibri" charset="0"/>
              </a:rPr>
              <a:t> text?</a:t>
            </a:r>
            <a:endParaRPr lang="en-US" sz="3920" b="1" dirty="0">
              <a:solidFill>
                <a:schemeClr val="tx1"/>
              </a:solidFill>
              <a:latin typeface="Calibri" charset="0"/>
              <a:ea typeface="Calibri" charset="0"/>
              <a:cs typeface="Calibri" charset="0"/>
            </a:endParaRPr>
          </a:p>
          <a:p>
            <a:pPr>
              <a:spcBef>
                <a:spcPts val="1556"/>
              </a:spcBef>
            </a:pPr>
            <a:r>
              <a:rPr lang="en-US" sz="3920" dirty="0">
                <a:solidFill>
                  <a:schemeClr val="tx1"/>
                </a:solidFill>
                <a:latin typeface="Calibri" charset="0"/>
                <a:ea typeface="Calibri" charset="0"/>
                <a:cs typeface="Calibri" charset="0"/>
              </a:rPr>
              <a:t>Copy the content from your original document. On the PowerPoint template use your mouse to highlight the area where you would like to insert your content. Once the appropriate text area is highlighted</a:t>
            </a:r>
            <a:r>
              <a:rPr lang="en-US" sz="3920" b="1" dirty="0">
                <a:solidFill>
                  <a:schemeClr val="tx1"/>
                </a:solidFill>
                <a:latin typeface="Calibri" charset="0"/>
                <a:ea typeface="Calibri" charset="0"/>
                <a:cs typeface="Calibri" charset="0"/>
              </a:rPr>
              <a:t> </a:t>
            </a:r>
            <a:r>
              <a:rPr lang="en-US" sz="3920" dirty="0">
                <a:solidFill>
                  <a:schemeClr val="tx1"/>
                </a:solidFill>
                <a:latin typeface="Calibri" charset="0"/>
                <a:ea typeface="Calibri" charset="0"/>
                <a:cs typeface="Calibri" charset="0"/>
              </a:rPr>
              <a:t>paste content.</a:t>
            </a:r>
          </a:p>
          <a:p>
            <a:pPr>
              <a:spcBef>
                <a:spcPts val="1556"/>
              </a:spcBef>
            </a:pPr>
            <a:endParaRPr lang="en-US" sz="3920" dirty="0">
              <a:solidFill>
                <a:schemeClr val="tx1"/>
              </a:solidFill>
              <a:latin typeface="Calibri" charset="0"/>
              <a:ea typeface="Calibri" charset="0"/>
              <a:cs typeface="Calibri" charset="0"/>
            </a:endParaRPr>
          </a:p>
          <a:p>
            <a:pPr>
              <a:spcBef>
                <a:spcPts val="1556"/>
              </a:spcBef>
            </a:pPr>
            <a:r>
              <a:rPr lang="en-US" sz="3920" b="1" u="sng" dirty="0">
                <a:solidFill>
                  <a:schemeClr val="tx1"/>
                </a:solidFill>
                <a:latin typeface="Calibri" charset="0"/>
                <a:ea typeface="Calibri" charset="0"/>
                <a:cs typeface="Calibri" charset="0"/>
              </a:rPr>
              <a:t>How</a:t>
            </a:r>
            <a:r>
              <a:rPr lang="en-US" sz="3920" b="1" u="sng" baseline="0" dirty="0">
                <a:solidFill>
                  <a:schemeClr val="tx1"/>
                </a:solidFill>
                <a:latin typeface="Calibri" charset="0"/>
                <a:ea typeface="Calibri" charset="0"/>
                <a:cs typeface="Calibri" charset="0"/>
              </a:rPr>
              <a:t> do I insert i</a:t>
            </a:r>
            <a:r>
              <a:rPr lang="en-US" sz="3920" b="1" u="sng" dirty="0">
                <a:solidFill>
                  <a:schemeClr val="tx1"/>
                </a:solidFill>
                <a:latin typeface="Calibri" charset="0"/>
                <a:ea typeface="Calibri" charset="0"/>
                <a:cs typeface="Calibri" charset="0"/>
              </a:rPr>
              <a:t>mages/Charts/Graphics?</a:t>
            </a:r>
          </a:p>
          <a:p>
            <a:pPr>
              <a:lnSpc>
                <a:spcPct val="100000"/>
              </a:lnSpc>
              <a:spcBef>
                <a:spcPts val="1556"/>
              </a:spcBef>
            </a:pPr>
            <a:r>
              <a:rPr lang="en-US" sz="3920" dirty="0">
                <a:solidFill>
                  <a:schemeClr val="tx1"/>
                </a:solidFill>
                <a:latin typeface="Calibri" charset="0"/>
                <a:ea typeface="Calibri" charset="0"/>
                <a:cs typeface="Calibri" charset="0"/>
              </a:rPr>
              <a:t>Click on insert,</a:t>
            </a:r>
            <a:r>
              <a:rPr lang="en-US" sz="3920" baseline="0" dirty="0">
                <a:solidFill>
                  <a:schemeClr val="tx1"/>
                </a:solidFill>
                <a:latin typeface="Calibri" charset="0"/>
                <a:ea typeface="Calibri" charset="0"/>
                <a:cs typeface="Calibri" charset="0"/>
              </a:rPr>
              <a:t> and then choose image or chart</a:t>
            </a:r>
            <a:r>
              <a:rPr lang="en-US" sz="3920" dirty="0">
                <a:solidFill>
                  <a:schemeClr val="tx1"/>
                </a:solidFill>
                <a:latin typeface="Calibri" charset="0"/>
                <a:ea typeface="Calibri" charset="0"/>
                <a:cs typeface="Calibri" charset="0"/>
              </a:rPr>
              <a:t>. Once the pop up box is on your screen select the file that you would like to place. Choose the highest</a:t>
            </a:r>
            <a:r>
              <a:rPr lang="en-US" sz="3920" baseline="0" dirty="0">
                <a:solidFill>
                  <a:schemeClr val="tx1"/>
                </a:solidFill>
                <a:latin typeface="Calibri" charset="0"/>
                <a:ea typeface="Calibri" charset="0"/>
                <a:cs typeface="Calibri" charset="0"/>
              </a:rPr>
              <a:t> resolution images. </a:t>
            </a:r>
          </a:p>
          <a:p>
            <a:pPr>
              <a:lnSpc>
                <a:spcPct val="100000"/>
              </a:lnSpc>
              <a:spcBef>
                <a:spcPts val="1556"/>
              </a:spcBef>
            </a:pPr>
            <a:r>
              <a:rPr lang="en-US" sz="3920" baseline="0" dirty="0">
                <a:solidFill>
                  <a:schemeClr val="tx1"/>
                </a:solidFill>
                <a:latin typeface="Calibri" charset="0"/>
                <a:ea typeface="Calibri" charset="0"/>
                <a:cs typeface="Calibri" charset="0"/>
              </a:rPr>
              <a:t>OAI has a </a:t>
            </a:r>
            <a:r>
              <a:rPr lang="en-US" sz="3920" baseline="0" dirty="0" err="1">
                <a:solidFill>
                  <a:schemeClr val="tx1"/>
                </a:solidFill>
                <a:latin typeface="Calibri" charset="0"/>
                <a:ea typeface="Calibri" charset="0"/>
                <a:cs typeface="Calibri" charset="0"/>
              </a:rPr>
              <a:t>Powerpoint</a:t>
            </a:r>
            <a:r>
              <a:rPr lang="en-US" sz="3920" baseline="0" dirty="0">
                <a:solidFill>
                  <a:schemeClr val="tx1"/>
                </a:solidFill>
                <a:latin typeface="Calibri" charset="0"/>
                <a:ea typeface="Calibri" charset="0"/>
                <a:cs typeface="Calibri" charset="0"/>
              </a:rPr>
              <a:t> template containing</a:t>
            </a:r>
            <a:r>
              <a:rPr lang="en-US" sz="3920" baseline="0" dirty="0">
                <a:solidFill>
                  <a:schemeClr val="tx1"/>
                </a:solidFill>
                <a:latin typeface="Calibri" charset="0"/>
                <a:ea typeface="Calibri" charset="0"/>
                <a:cs typeface="Calibri" charset="0"/>
                <a:hlinkClick r:id="rId2"/>
              </a:rPr>
              <a:t> customizable graphics </a:t>
            </a:r>
            <a:r>
              <a:rPr lang="en-US" sz="3920" baseline="0" dirty="0">
                <a:solidFill>
                  <a:schemeClr val="tx1"/>
                </a:solidFill>
                <a:latin typeface="Calibri" charset="0"/>
                <a:ea typeface="Calibri" charset="0"/>
                <a:cs typeface="Calibri" charset="0"/>
              </a:rPr>
              <a:t>and tables that faculty can use on posters. </a:t>
            </a:r>
            <a:endParaRPr lang="en-US" sz="3920" dirty="0">
              <a:solidFill>
                <a:schemeClr val="tx1"/>
              </a:solidFill>
              <a:latin typeface="Calibri" charset="0"/>
              <a:ea typeface="Calibri" charset="0"/>
              <a:cs typeface="Calibri" charset="0"/>
            </a:endParaRPr>
          </a:p>
          <a:p>
            <a:pPr>
              <a:lnSpc>
                <a:spcPct val="100000"/>
              </a:lnSpc>
              <a:spcBef>
                <a:spcPts val="1556"/>
              </a:spcBef>
            </a:pPr>
            <a:endParaRPr lang="en-US" sz="3920" b="1" u="sng" dirty="0">
              <a:solidFill>
                <a:schemeClr val="tx1"/>
              </a:solidFill>
              <a:latin typeface="Calibri" charset="0"/>
              <a:ea typeface="Calibri" charset="0"/>
              <a:cs typeface="Calibri" charset="0"/>
            </a:endParaRPr>
          </a:p>
          <a:p>
            <a:pPr>
              <a:lnSpc>
                <a:spcPct val="100000"/>
              </a:lnSpc>
              <a:spcBef>
                <a:spcPts val="1556"/>
              </a:spcBef>
            </a:pPr>
            <a:r>
              <a:rPr lang="en-US" sz="3920" b="1" u="sng" dirty="0">
                <a:solidFill>
                  <a:schemeClr val="tx1"/>
                </a:solidFill>
                <a:latin typeface="Calibri" charset="0"/>
                <a:ea typeface="Calibri" charset="0"/>
                <a:cs typeface="Calibri" charset="0"/>
              </a:rPr>
              <a:t>How can I change the colors on my poster?</a:t>
            </a:r>
          </a:p>
          <a:p>
            <a:pPr>
              <a:lnSpc>
                <a:spcPct val="100000"/>
              </a:lnSpc>
              <a:spcBef>
                <a:spcPts val="1556"/>
              </a:spcBef>
            </a:pPr>
            <a:r>
              <a:rPr lang="en-US" sz="3920" b="0" i="0" kern="1200" dirty="0">
                <a:solidFill>
                  <a:schemeClr val="tx1"/>
                </a:solidFill>
                <a:effectLst/>
                <a:latin typeface="Calibri" charset="0"/>
                <a:ea typeface="Calibri" charset="0"/>
                <a:cs typeface="Calibri" charset="0"/>
              </a:rPr>
              <a:t>On the View menu, navigate to Master and then Slide Master. The main slide master is the top slide in the navigation pane. Once on</a:t>
            </a:r>
            <a:r>
              <a:rPr lang="en-US" sz="3920" b="0" i="0" kern="1200" baseline="0" dirty="0">
                <a:solidFill>
                  <a:schemeClr val="tx1"/>
                </a:solidFill>
                <a:effectLst/>
                <a:latin typeface="Calibri" charset="0"/>
                <a:ea typeface="Calibri" charset="0"/>
                <a:cs typeface="Calibri" charset="0"/>
              </a:rPr>
              <a:t> the slide master, select the desired area and change the fill color under Shape Format.</a:t>
            </a:r>
            <a:endParaRPr lang="en-US" sz="3920" b="0" i="0" kern="1200" dirty="0">
              <a:solidFill>
                <a:schemeClr val="tx1"/>
              </a:solidFill>
              <a:effectLst/>
              <a:latin typeface="Calibri" charset="0"/>
              <a:ea typeface="Calibri" charset="0"/>
              <a:cs typeface="Calibri" charset="0"/>
            </a:endParaRPr>
          </a:p>
        </p:txBody>
      </p:sp>
      <p:sp>
        <p:nvSpPr>
          <p:cNvPr id="12" name="TextBox 11"/>
          <p:cNvSpPr txBox="1"/>
          <p:nvPr userDrawn="1"/>
        </p:nvSpPr>
        <p:spPr>
          <a:xfrm>
            <a:off x="47121501" y="1447800"/>
            <a:ext cx="11190514" cy="13025297"/>
          </a:xfrm>
          <a:prstGeom prst="rect">
            <a:avLst/>
          </a:prstGeom>
          <a:noFill/>
        </p:spPr>
        <p:txBody>
          <a:bodyPr wrap="square" rtlCol="0">
            <a:spAutoFit/>
          </a:bodyPr>
          <a:lstStyle/>
          <a:p>
            <a:r>
              <a:rPr lang="en-US" sz="3422" b="1" dirty="0">
                <a:solidFill>
                  <a:schemeClr val="tx2">
                    <a:lumMod val="60000"/>
                    <a:lumOff val="40000"/>
                  </a:schemeClr>
                </a:solidFill>
                <a:latin typeface="+mn-lt"/>
                <a:cs typeface="Arial"/>
              </a:rPr>
              <a:t>Extra Headers</a:t>
            </a:r>
          </a:p>
          <a:p>
            <a:endParaRPr lang="en-US" sz="3422" dirty="0">
              <a:latin typeface="+mn-lt"/>
              <a:cs typeface="Arial"/>
            </a:endParaRPr>
          </a:p>
          <a:p>
            <a:r>
              <a:rPr lang="en-US" sz="3422" dirty="0">
                <a:latin typeface="+mn-lt"/>
                <a:cs typeface="Arial"/>
              </a:rPr>
              <a:t>The headers in this column are provided for your convenience. </a:t>
            </a:r>
          </a:p>
          <a:p>
            <a:endParaRPr lang="en-US" sz="3422" b="1" dirty="0">
              <a:latin typeface="+mn-lt"/>
              <a:cs typeface="Arial"/>
            </a:endParaRPr>
          </a:p>
          <a:p>
            <a:r>
              <a:rPr lang="en-US" sz="3422" b="1" dirty="0">
                <a:solidFill>
                  <a:schemeClr val="tx2">
                    <a:lumMod val="60000"/>
                    <a:lumOff val="40000"/>
                  </a:schemeClr>
                </a:solidFill>
                <a:latin typeface="+mn-lt"/>
                <a:cs typeface="Arial"/>
              </a:rPr>
              <a:t>Header Title </a:t>
            </a:r>
          </a:p>
          <a:p>
            <a:endParaRPr lang="en-US" sz="3422" dirty="0">
              <a:latin typeface="+mn-lt"/>
              <a:cs typeface="Arial"/>
            </a:endParaRPr>
          </a:p>
          <a:p>
            <a:r>
              <a:rPr lang="en-US" sz="3422" dirty="0">
                <a:latin typeface="+mn-lt"/>
                <a:cs typeface="Arial"/>
              </a:rPr>
              <a:t>To change the title of the header double click the text until the title is highlighted. Once the title is highlighted type in the preferred title.</a:t>
            </a:r>
          </a:p>
          <a:p>
            <a:endParaRPr lang="en-US" sz="3422" b="1" dirty="0">
              <a:latin typeface="+mn-lt"/>
              <a:cs typeface="Arial"/>
            </a:endParaRPr>
          </a:p>
          <a:p>
            <a:r>
              <a:rPr lang="en-US" sz="3422" b="1" dirty="0">
                <a:solidFill>
                  <a:schemeClr val="tx2">
                    <a:lumMod val="60000"/>
                    <a:lumOff val="40000"/>
                  </a:schemeClr>
                </a:solidFill>
                <a:latin typeface="+mn-lt"/>
                <a:cs typeface="Arial"/>
              </a:rPr>
              <a:t>Place Headers</a:t>
            </a:r>
          </a:p>
          <a:p>
            <a:endParaRPr lang="en-US" sz="3422" b="1" dirty="0">
              <a:solidFill>
                <a:schemeClr val="tx2">
                  <a:lumMod val="60000"/>
                  <a:lumOff val="40000"/>
                </a:schemeClr>
              </a:solidFill>
              <a:latin typeface="+mn-lt"/>
              <a:cs typeface="Arial"/>
            </a:endParaRPr>
          </a:p>
          <a:p>
            <a:r>
              <a:rPr lang="en-US" sz="3422" dirty="0">
                <a:latin typeface="+mn-lt"/>
                <a:cs typeface="Arial"/>
              </a:rPr>
              <a:t>Once the header is titled properly drag and drop the header to where you would like it placed on your poster.</a:t>
            </a:r>
          </a:p>
          <a:p>
            <a:endParaRPr lang="en-US" sz="3422" dirty="0">
              <a:latin typeface="+mn-lt"/>
              <a:cs typeface="Arial"/>
            </a:endParaRPr>
          </a:p>
          <a:p>
            <a:pPr>
              <a:spcBef>
                <a:spcPts val="1556"/>
              </a:spcBef>
            </a:pPr>
            <a:r>
              <a:rPr lang="en-US" sz="3422" b="1" u="sng" dirty="0">
                <a:solidFill>
                  <a:schemeClr val="tx1"/>
                </a:solidFill>
                <a:latin typeface="+mn-lt"/>
                <a:ea typeface="Calibri" charset="0"/>
                <a:cs typeface="Calibri" charset="0"/>
              </a:rPr>
              <a:t>When You are Ready for Printing</a:t>
            </a:r>
          </a:p>
          <a:p>
            <a:pPr>
              <a:spcBef>
                <a:spcPts val="1556"/>
              </a:spcBef>
            </a:pPr>
            <a:r>
              <a:rPr lang="en-US" sz="3422" b="1" dirty="0">
                <a:solidFill>
                  <a:schemeClr val="tx1"/>
                </a:solidFill>
                <a:latin typeface="+mn-lt"/>
                <a:ea typeface="Calibri" charset="0"/>
                <a:cs typeface="Calibri" charset="0"/>
              </a:rPr>
              <a:t>Please fill out the </a:t>
            </a:r>
            <a:r>
              <a:rPr lang="en-US" sz="3422" b="0" i="0" kern="1200" dirty="0">
                <a:solidFill>
                  <a:schemeClr val="lt1"/>
                </a:solidFill>
                <a:effectLst/>
                <a:latin typeface="+mn-lt"/>
                <a:ea typeface="+mn-ea"/>
                <a:cs typeface="+mn-cs"/>
              </a:rPr>
              <a:t> </a:t>
            </a:r>
            <a:r>
              <a:rPr lang="en-US" sz="3422" b="0" i="0" u="none" strike="noStrike" kern="1200" dirty="0">
                <a:solidFill>
                  <a:schemeClr val="lt1"/>
                </a:solidFill>
                <a:effectLst/>
                <a:latin typeface="+mn-lt"/>
                <a:ea typeface="+mn-ea"/>
                <a:cs typeface="+mn-cs"/>
                <a:hlinkClick r:id="rId3"/>
              </a:rPr>
              <a:t>OAI Multimedia Services Request Form</a:t>
            </a:r>
            <a:endParaRPr lang="en-US" sz="3422" b="0" i="0" u="none" strike="noStrike" kern="1200" dirty="0">
              <a:solidFill>
                <a:schemeClr val="lt1"/>
              </a:solidFill>
              <a:effectLst/>
              <a:latin typeface="+mn-lt"/>
              <a:ea typeface="+mn-ea"/>
              <a:cs typeface="+mn-cs"/>
            </a:endParaRPr>
          </a:p>
          <a:p>
            <a:pPr>
              <a:spcBef>
                <a:spcPts val="1556"/>
              </a:spcBef>
            </a:pPr>
            <a:r>
              <a:rPr lang="en-US" sz="3422" b="1" dirty="0">
                <a:solidFill>
                  <a:schemeClr val="tx1"/>
                </a:solidFill>
                <a:latin typeface="+mn-lt"/>
                <a:ea typeface="Calibri" charset="0"/>
                <a:cs typeface="Calibri" charset="0"/>
              </a:rPr>
              <a:t>Turn around time</a:t>
            </a:r>
            <a:r>
              <a:rPr lang="en-US" sz="3422" dirty="0">
                <a:solidFill>
                  <a:schemeClr val="tx1"/>
                </a:solidFill>
                <a:latin typeface="+mn-lt"/>
                <a:ea typeface="Calibri" charset="0"/>
                <a:cs typeface="Calibri" charset="0"/>
              </a:rPr>
              <a:t> is approximately one week </a:t>
            </a:r>
            <a:br>
              <a:rPr lang="en-US" sz="3422" dirty="0">
                <a:solidFill>
                  <a:schemeClr val="tx1"/>
                </a:solidFill>
                <a:latin typeface="+mn-lt"/>
                <a:ea typeface="Calibri" charset="0"/>
                <a:cs typeface="Calibri" charset="0"/>
              </a:rPr>
            </a:br>
            <a:r>
              <a:rPr lang="en-US" sz="3422" dirty="0">
                <a:solidFill>
                  <a:schemeClr val="tx1"/>
                </a:solidFill>
                <a:latin typeface="+mn-lt"/>
                <a:ea typeface="Calibri" charset="0"/>
                <a:cs typeface="Calibri" charset="0"/>
              </a:rPr>
              <a:t>from poster submission.</a:t>
            </a:r>
          </a:p>
          <a:p>
            <a:pPr>
              <a:spcBef>
                <a:spcPts val="1556"/>
              </a:spcBef>
            </a:pPr>
            <a:r>
              <a:rPr lang="en-US" sz="3422" b="1" dirty="0">
                <a:solidFill>
                  <a:schemeClr val="tx1"/>
                </a:solidFill>
                <a:latin typeface="+mn-lt"/>
                <a:ea typeface="Calibri" charset="0"/>
                <a:cs typeface="Calibri" charset="0"/>
              </a:rPr>
              <a:t>For assistance</a:t>
            </a:r>
            <a:r>
              <a:rPr lang="en-US" sz="3422" dirty="0">
                <a:solidFill>
                  <a:schemeClr val="tx1"/>
                </a:solidFill>
                <a:latin typeface="+mn-lt"/>
                <a:ea typeface="Calibri" charset="0"/>
                <a:cs typeface="Calibri" charset="0"/>
              </a:rPr>
              <a:t> please call OAI at 410-704-2005 </a:t>
            </a:r>
            <a:br>
              <a:rPr lang="en-US" sz="3422" dirty="0">
                <a:solidFill>
                  <a:schemeClr val="tx1"/>
                </a:solidFill>
                <a:latin typeface="+mn-lt"/>
                <a:ea typeface="Calibri" charset="0"/>
                <a:cs typeface="Calibri" charset="0"/>
              </a:rPr>
            </a:br>
            <a:r>
              <a:rPr lang="en-US" sz="3422" dirty="0">
                <a:solidFill>
                  <a:schemeClr val="tx1"/>
                </a:solidFill>
                <a:latin typeface="+mn-lt"/>
                <a:ea typeface="Calibri" charset="0"/>
                <a:cs typeface="Calibri" charset="0"/>
              </a:rPr>
              <a:t>or email </a:t>
            </a:r>
            <a:r>
              <a:rPr lang="en-US" sz="3422" u="sng" dirty="0">
                <a:solidFill>
                  <a:schemeClr val="tx1"/>
                </a:solidFill>
                <a:latin typeface="+mn-lt"/>
                <a:ea typeface="Calibri" charset="0"/>
                <a:cs typeface="Calibri" charset="0"/>
                <a:hlinkClick r:id="rId4"/>
              </a:rPr>
              <a:t>OAIProjects@towson.edu</a:t>
            </a:r>
            <a:endParaRPr lang="en-US" sz="3422" dirty="0">
              <a:solidFill>
                <a:schemeClr val="tx1"/>
              </a:solidFill>
              <a:latin typeface="+mn-lt"/>
              <a:ea typeface="Calibri" charset="0"/>
              <a:cs typeface="Calibri" charset="0"/>
            </a:endParaRPr>
          </a:p>
          <a:p>
            <a:r>
              <a:rPr lang="en-US" sz="3422" dirty="0">
                <a:latin typeface="+mn-lt"/>
                <a:cs typeface="Arial"/>
              </a:rPr>
              <a:t> </a:t>
            </a:r>
          </a:p>
          <a:p>
            <a:endParaRPr lang="en-US" sz="3422" b="1" dirty="0">
              <a:latin typeface="+mn-lt"/>
              <a:cs typeface="Arial"/>
            </a:endParaRPr>
          </a:p>
        </p:txBody>
      </p:sp>
    </p:spTree>
    <p:extLst>
      <p:ext uri="{BB962C8B-B14F-4D97-AF65-F5344CB8AC3E}">
        <p14:creationId xmlns:p14="http://schemas.microsoft.com/office/powerpoint/2010/main" val="19174167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Rectangle 4"/>
          <p:cNvSpPr/>
          <p:nvPr userDrawn="1"/>
        </p:nvSpPr>
        <p:spPr>
          <a:xfrm>
            <a:off x="0" y="0"/>
            <a:ext cx="45720000" cy="27432000"/>
          </a:xfrm>
          <a:prstGeom prst="rect">
            <a:avLst/>
          </a:prstGeom>
          <a:blipFill dpi="0" rotWithShape="1">
            <a:blip r:embed="rId3">
              <a:alphaModFix amt="25000"/>
              <a:extLst>
                <a:ext uri="{BEBA8EAE-BF5A-486C-A8C5-ECC9F3942E4B}">
                  <a14:imgProps xmlns:a14="http://schemas.microsoft.com/office/drawing/2010/main">
                    <a14:imgLayer r:embed="rId4">
                      <a14:imgEffect>
                        <a14:saturation sat="33000"/>
                      </a14:imgEffect>
                    </a14:imgLayer>
                  </a14:imgProps>
                </a:ext>
              </a:extLst>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392"/>
          </a:p>
        </p:txBody>
      </p:sp>
      <p:sp>
        <p:nvSpPr>
          <p:cNvPr id="17" name="Rectangle 16"/>
          <p:cNvSpPr/>
          <p:nvPr userDrawn="1"/>
        </p:nvSpPr>
        <p:spPr>
          <a:xfrm>
            <a:off x="0" y="533400"/>
            <a:ext cx="45720000" cy="4714994"/>
          </a:xfrm>
          <a:prstGeom prst="rect">
            <a:avLst/>
          </a:prstGeom>
          <a:gradFill flip="none" rotWithShape="1">
            <a:gsLst>
              <a:gs pos="0">
                <a:schemeClr val="accent2">
                  <a:lumMod val="50000"/>
                </a:schemeClr>
              </a:gs>
              <a:gs pos="80000">
                <a:srgbClr val="900001"/>
              </a:gs>
              <a:gs pos="97000">
                <a:srgbClr val="900001"/>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96686854"/>
      </p:ext>
    </p:extLst>
  </p:cSld>
  <p:clrMap bg1="lt1" tx1="dk1" bg2="lt2" tx2="dk2" accent1="accent1" accent2="accent2" accent3="accent3" accent4="accent4" accent5="accent5" accent6="accent6" hlink="hlink" folHlink="folHlink"/>
  <p:sldLayoutIdLst>
    <p:sldLayoutId id="2147483650" r:id="rId1"/>
  </p:sldLayoutIdLst>
  <p:txStyles>
    <p:titleStyle>
      <a:lvl1pPr algn="ctr" defTabSz="1959135" rtl="0" eaLnBrk="1" latinLnBrk="0" hangingPunct="1">
        <a:spcBef>
          <a:spcPct val="0"/>
        </a:spcBef>
        <a:buNone/>
        <a:defRPr sz="18900" kern="1200">
          <a:solidFill>
            <a:schemeClr val="tx1"/>
          </a:solidFill>
          <a:latin typeface="+mj-lt"/>
          <a:ea typeface="+mj-ea"/>
          <a:cs typeface="+mj-cs"/>
        </a:defRPr>
      </a:lvl1pPr>
    </p:titleStyle>
    <p:bodyStyle>
      <a:lvl1pPr marL="1469352" indent="-1469352" algn="l" defTabSz="1959135" rtl="0" eaLnBrk="1" latinLnBrk="0" hangingPunct="1">
        <a:spcBef>
          <a:spcPct val="20000"/>
        </a:spcBef>
        <a:buFont typeface="Arial"/>
        <a:buChar char="•"/>
        <a:defRPr sz="13700" kern="1200">
          <a:solidFill>
            <a:schemeClr val="tx1"/>
          </a:solidFill>
          <a:latin typeface="+mn-lt"/>
          <a:ea typeface="+mn-ea"/>
          <a:cs typeface="+mn-cs"/>
        </a:defRPr>
      </a:lvl1pPr>
      <a:lvl2pPr marL="3183594" indent="-1224459" algn="l" defTabSz="1959135" rtl="0" eaLnBrk="1" latinLnBrk="0" hangingPunct="1">
        <a:spcBef>
          <a:spcPct val="20000"/>
        </a:spcBef>
        <a:buFont typeface="Arial"/>
        <a:buChar char="–"/>
        <a:defRPr sz="12000" kern="1200">
          <a:solidFill>
            <a:schemeClr val="tx1"/>
          </a:solidFill>
          <a:latin typeface="+mn-lt"/>
          <a:ea typeface="+mn-ea"/>
          <a:cs typeface="+mn-cs"/>
        </a:defRPr>
      </a:lvl2pPr>
      <a:lvl3pPr marL="4897839" indent="-979570" algn="l" defTabSz="1959135" rtl="0" eaLnBrk="1" latinLnBrk="0" hangingPunct="1">
        <a:spcBef>
          <a:spcPct val="20000"/>
        </a:spcBef>
        <a:buFont typeface="Arial"/>
        <a:buChar char="•"/>
        <a:defRPr sz="10300" kern="1200">
          <a:solidFill>
            <a:schemeClr val="tx1"/>
          </a:solidFill>
          <a:latin typeface="+mn-lt"/>
          <a:ea typeface="+mn-ea"/>
          <a:cs typeface="+mn-cs"/>
        </a:defRPr>
      </a:lvl3pPr>
      <a:lvl4pPr marL="6856974" indent="-979570" algn="l" defTabSz="1959135" rtl="0" eaLnBrk="1" latinLnBrk="0" hangingPunct="1">
        <a:spcBef>
          <a:spcPct val="20000"/>
        </a:spcBef>
        <a:buFont typeface="Arial"/>
        <a:buChar char="–"/>
        <a:defRPr sz="8600" kern="1200">
          <a:solidFill>
            <a:schemeClr val="tx1"/>
          </a:solidFill>
          <a:latin typeface="+mn-lt"/>
          <a:ea typeface="+mn-ea"/>
          <a:cs typeface="+mn-cs"/>
        </a:defRPr>
      </a:lvl4pPr>
      <a:lvl5pPr marL="8816109" indent="-979570" algn="l" defTabSz="1959135" rtl="0" eaLnBrk="1" latinLnBrk="0" hangingPunct="1">
        <a:spcBef>
          <a:spcPct val="20000"/>
        </a:spcBef>
        <a:buFont typeface="Arial"/>
        <a:buChar char="»"/>
        <a:defRPr sz="8600" kern="1200">
          <a:solidFill>
            <a:schemeClr val="tx1"/>
          </a:solidFill>
          <a:latin typeface="+mn-lt"/>
          <a:ea typeface="+mn-ea"/>
          <a:cs typeface="+mn-cs"/>
        </a:defRPr>
      </a:lvl5pPr>
      <a:lvl6pPr marL="10775244" indent="-979570" algn="l" defTabSz="1959135" rtl="0" eaLnBrk="1" latinLnBrk="0" hangingPunct="1">
        <a:spcBef>
          <a:spcPct val="20000"/>
        </a:spcBef>
        <a:buFont typeface="Arial"/>
        <a:buChar char="•"/>
        <a:defRPr sz="8600" kern="1200">
          <a:solidFill>
            <a:schemeClr val="tx1"/>
          </a:solidFill>
          <a:latin typeface="+mn-lt"/>
          <a:ea typeface="+mn-ea"/>
          <a:cs typeface="+mn-cs"/>
        </a:defRPr>
      </a:lvl6pPr>
      <a:lvl7pPr marL="12734379" indent="-979570" algn="l" defTabSz="1959135" rtl="0" eaLnBrk="1" latinLnBrk="0" hangingPunct="1">
        <a:spcBef>
          <a:spcPct val="20000"/>
        </a:spcBef>
        <a:buFont typeface="Arial"/>
        <a:buChar char="•"/>
        <a:defRPr sz="8600" kern="1200">
          <a:solidFill>
            <a:schemeClr val="tx1"/>
          </a:solidFill>
          <a:latin typeface="+mn-lt"/>
          <a:ea typeface="+mn-ea"/>
          <a:cs typeface="+mn-cs"/>
        </a:defRPr>
      </a:lvl7pPr>
      <a:lvl8pPr marL="14693518" indent="-979570" algn="l" defTabSz="1959135" rtl="0" eaLnBrk="1" latinLnBrk="0" hangingPunct="1">
        <a:spcBef>
          <a:spcPct val="20000"/>
        </a:spcBef>
        <a:buFont typeface="Arial"/>
        <a:buChar char="•"/>
        <a:defRPr sz="8600" kern="1200">
          <a:solidFill>
            <a:schemeClr val="tx1"/>
          </a:solidFill>
          <a:latin typeface="+mn-lt"/>
          <a:ea typeface="+mn-ea"/>
          <a:cs typeface="+mn-cs"/>
        </a:defRPr>
      </a:lvl8pPr>
      <a:lvl9pPr marL="16652653" indent="-979570" algn="l" defTabSz="1959135" rtl="0" eaLnBrk="1" latinLnBrk="0" hangingPunct="1">
        <a:spcBef>
          <a:spcPct val="20000"/>
        </a:spcBef>
        <a:buFont typeface="Arial"/>
        <a:buChar char="•"/>
        <a:defRPr sz="8600" kern="1200">
          <a:solidFill>
            <a:schemeClr val="tx1"/>
          </a:solidFill>
          <a:latin typeface="+mn-lt"/>
          <a:ea typeface="+mn-ea"/>
          <a:cs typeface="+mn-cs"/>
        </a:defRPr>
      </a:lvl9pPr>
    </p:bodyStyle>
    <p:otherStyle>
      <a:defPPr>
        <a:defRPr lang="en-US"/>
      </a:defPPr>
      <a:lvl1pPr marL="0" algn="l" defTabSz="1959135" rtl="0" eaLnBrk="1" latinLnBrk="0" hangingPunct="1">
        <a:defRPr sz="7700" kern="1200">
          <a:solidFill>
            <a:schemeClr val="tx1"/>
          </a:solidFill>
          <a:latin typeface="+mn-lt"/>
          <a:ea typeface="+mn-ea"/>
          <a:cs typeface="+mn-cs"/>
        </a:defRPr>
      </a:lvl1pPr>
      <a:lvl2pPr marL="1959135" algn="l" defTabSz="1959135" rtl="0" eaLnBrk="1" latinLnBrk="0" hangingPunct="1">
        <a:defRPr sz="7700" kern="1200">
          <a:solidFill>
            <a:schemeClr val="tx1"/>
          </a:solidFill>
          <a:latin typeface="+mn-lt"/>
          <a:ea typeface="+mn-ea"/>
          <a:cs typeface="+mn-cs"/>
        </a:defRPr>
      </a:lvl2pPr>
      <a:lvl3pPr marL="3918270" algn="l" defTabSz="1959135" rtl="0" eaLnBrk="1" latinLnBrk="0" hangingPunct="1">
        <a:defRPr sz="7700" kern="1200">
          <a:solidFill>
            <a:schemeClr val="tx1"/>
          </a:solidFill>
          <a:latin typeface="+mn-lt"/>
          <a:ea typeface="+mn-ea"/>
          <a:cs typeface="+mn-cs"/>
        </a:defRPr>
      </a:lvl3pPr>
      <a:lvl4pPr marL="5877405" algn="l" defTabSz="1959135" rtl="0" eaLnBrk="1" latinLnBrk="0" hangingPunct="1">
        <a:defRPr sz="7700" kern="1200">
          <a:solidFill>
            <a:schemeClr val="tx1"/>
          </a:solidFill>
          <a:latin typeface="+mn-lt"/>
          <a:ea typeface="+mn-ea"/>
          <a:cs typeface="+mn-cs"/>
        </a:defRPr>
      </a:lvl4pPr>
      <a:lvl5pPr marL="7836544" algn="l" defTabSz="1959135" rtl="0" eaLnBrk="1" latinLnBrk="0" hangingPunct="1">
        <a:defRPr sz="7700" kern="1200">
          <a:solidFill>
            <a:schemeClr val="tx1"/>
          </a:solidFill>
          <a:latin typeface="+mn-lt"/>
          <a:ea typeface="+mn-ea"/>
          <a:cs typeface="+mn-cs"/>
        </a:defRPr>
      </a:lvl5pPr>
      <a:lvl6pPr marL="9795679" algn="l" defTabSz="1959135" rtl="0" eaLnBrk="1" latinLnBrk="0" hangingPunct="1">
        <a:defRPr sz="7700" kern="1200">
          <a:solidFill>
            <a:schemeClr val="tx1"/>
          </a:solidFill>
          <a:latin typeface="+mn-lt"/>
          <a:ea typeface="+mn-ea"/>
          <a:cs typeface="+mn-cs"/>
        </a:defRPr>
      </a:lvl6pPr>
      <a:lvl7pPr marL="11754814" algn="l" defTabSz="1959135" rtl="0" eaLnBrk="1" latinLnBrk="0" hangingPunct="1">
        <a:defRPr sz="7700" kern="1200">
          <a:solidFill>
            <a:schemeClr val="tx1"/>
          </a:solidFill>
          <a:latin typeface="+mn-lt"/>
          <a:ea typeface="+mn-ea"/>
          <a:cs typeface="+mn-cs"/>
        </a:defRPr>
      </a:lvl7pPr>
      <a:lvl8pPr marL="13713949" algn="l" defTabSz="1959135" rtl="0" eaLnBrk="1" latinLnBrk="0" hangingPunct="1">
        <a:defRPr sz="7700" kern="1200">
          <a:solidFill>
            <a:schemeClr val="tx1"/>
          </a:solidFill>
          <a:latin typeface="+mn-lt"/>
          <a:ea typeface="+mn-ea"/>
          <a:cs typeface="+mn-cs"/>
        </a:defRPr>
      </a:lvl8pPr>
      <a:lvl9pPr marL="15673083" algn="l" defTabSz="1959135" rtl="0" eaLnBrk="1" latinLnBrk="0" hangingPunct="1">
        <a:defRPr sz="7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231900" y="3776038"/>
            <a:ext cx="33226627" cy="1015663"/>
          </a:xfrm>
          <a:prstGeom prst="rect">
            <a:avLst/>
          </a:prstGeom>
          <a:noFill/>
        </p:spPr>
        <p:txBody>
          <a:bodyPr wrap="square" rtlCol="0">
            <a:spAutoFit/>
          </a:bodyPr>
          <a:lstStyle/>
          <a:p>
            <a:r>
              <a:rPr lang="en-US" sz="6000" dirty="0">
                <a:solidFill>
                  <a:schemeClr val="bg1"/>
                </a:solidFill>
                <a:latin typeface="Arial"/>
                <a:cs typeface="Arial"/>
              </a:rPr>
              <a:t>Author’s Name Here </a:t>
            </a:r>
            <a:r>
              <a:rPr lang="en-US" sz="6000" dirty="0">
                <a:solidFill>
                  <a:schemeClr val="bg1"/>
                </a:solidFill>
                <a:latin typeface="Arial"/>
                <a:ea typeface="Wingdings"/>
                <a:cs typeface="Arial"/>
                <a:sym typeface="Wingdings"/>
              </a:rPr>
              <a:t></a:t>
            </a:r>
            <a:r>
              <a:rPr lang="en-US" sz="6000" dirty="0">
                <a:solidFill>
                  <a:schemeClr val="bg1"/>
                </a:solidFill>
                <a:latin typeface="Arial"/>
                <a:cs typeface="Arial"/>
              </a:rPr>
              <a:t> Author’s Name Here </a:t>
            </a:r>
            <a:r>
              <a:rPr lang="en-US" sz="6000" dirty="0">
                <a:solidFill>
                  <a:schemeClr val="bg1"/>
                </a:solidFill>
                <a:latin typeface="Arial"/>
                <a:ea typeface="Wingdings"/>
                <a:cs typeface="Arial"/>
                <a:sym typeface="Wingdings"/>
              </a:rPr>
              <a:t></a:t>
            </a:r>
            <a:r>
              <a:rPr lang="en-US" sz="6000" dirty="0">
                <a:solidFill>
                  <a:schemeClr val="bg1"/>
                </a:solidFill>
                <a:latin typeface="Arial"/>
                <a:cs typeface="Arial"/>
              </a:rPr>
              <a:t> Towson University</a:t>
            </a:r>
          </a:p>
        </p:txBody>
      </p:sp>
      <p:sp>
        <p:nvSpPr>
          <p:cNvPr id="22" name="Picture Placeholder 21"/>
          <p:cNvSpPr>
            <a:spLocks noGrp="1"/>
          </p:cNvSpPr>
          <p:nvPr>
            <p:ph type="pic" sz="quarter" idx="13"/>
          </p:nvPr>
        </p:nvSpPr>
        <p:spPr>
          <a:xfrm>
            <a:off x="12233275" y="5943599"/>
            <a:ext cx="10066765" cy="10006713"/>
          </a:xfrm>
          <a:noFill/>
        </p:spPr>
      </p:sp>
      <p:sp>
        <p:nvSpPr>
          <p:cNvPr id="15" name="Chart Placeholder 3"/>
          <p:cNvSpPr>
            <a:spLocks noGrp="1"/>
          </p:cNvSpPr>
          <p:nvPr>
            <p:ph type="chart" sz="quarter" idx="4294967295"/>
          </p:nvPr>
        </p:nvSpPr>
        <p:spPr>
          <a:xfrm>
            <a:off x="23366825" y="6006364"/>
            <a:ext cx="10042113" cy="10016208"/>
          </a:xfrm>
          <a:prstGeom prst="rect">
            <a:avLst/>
          </a:prstGeom>
          <a:ln>
            <a:solidFill>
              <a:schemeClr val="bg1"/>
            </a:solidFill>
          </a:ln>
        </p:spPr>
      </p:sp>
      <p:sp>
        <p:nvSpPr>
          <p:cNvPr id="35" name="TextBox 34"/>
          <p:cNvSpPr txBox="1"/>
          <p:nvPr/>
        </p:nvSpPr>
        <p:spPr>
          <a:xfrm>
            <a:off x="37878976" y="26689782"/>
            <a:ext cx="6615474" cy="307777"/>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r"/>
            <a:r>
              <a:rPr lang="en-US" sz="1400" kern="1200" dirty="0"/>
              <a:t>Printed by the Office of Academic Innovation, Towson University </a:t>
            </a:r>
          </a:p>
        </p:txBody>
      </p:sp>
      <p:sp>
        <p:nvSpPr>
          <p:cNvPr id="42" name="TextBox 41"/>
          <p:cNvSpPr txBox="1"/>
          <p:nvPr/>
        </p:nvSpPr>
        <p:spPr>
          <a:xfrm>
            <a:off x="1219200" y="1512658"/>
            <a:ext cx="33213675" cy="1631216"/>
          </a:xfrm>
          <a:prstGeom prst="rect">
            <a:avLst/>
          </a:prstGeom>
          <a:noFill/>
        </p:spPr>
        <p:txBody>
          <a:bodyPr wrap="square" rtlCol="0">
            <a:spAutoFit/>
          </a:bodyPr>
          <a:lstStyle/>
          <a:p>
            <a:r>
              <a:rPr lang="en-US" sz="10000" b="1" dirty="0">
                <a:solidFill>
                  <a:schemeClr val="bg1"/>
                </a:solidFill>
                <a:latin typeface="Arial"/>
                <a:cs typeface="Arial"/>
              </a:rPr>
              <a:t>Place Title Here</a:t>
            </a:r>
          </a:p>
        </p:txBody>
      </p:sp>
      <p:grpSp>
        <p:nvGrpSpPr>
          <p:cNvPr id="43" name="Group 42"/>
          <p:cNvGrpSpPr/>
          <p:nvPr/>
        </p:nvGrpSpPr>
        <p:grpSpPr>
          <a:xfrm>
            <a:off x="1219200" y="5976146"/>
            <a:ext cx="10036175" cy="1524000"/>
            <a:chOff x="18173700" y="7315199"/>
            <a:chExt cx="24803100" cy="1828801"/>
          </a:xfrm>
          <a:gradFill flip="none" rotWithShape="1">
            <a:gsLst>
              <a:gs pos="0">
                <a:schemeClr val="accent1">
                  <a:lumMod val="67000"/>
                </a:schemeClr>
              </a:gs>
              <a:gs pos="70000">
                <a:schemeClr val="accent1">
                  <a:lumMod val="50000"/>
                </a:schemeClr>
              </a:gs>
              <a:gs pos="33000">
                <a:schemeClr val="accent1">
                  <a:lumMod val="50000"/>
                </a:schemeClr>
              </a:gs>
              <a:gs pos="100000">
                <a:schemeClr val="accent1">
                  <a:lumMod val="75000"/>
                </a:schemeClr>
              </a:gs>
            </a:gsLst>
            <a:path path="circle">
              <a:fillToRect l="100000" t="100000"/>
            </a:path>
            <a:tileRect r="-100000" b="-100000"/>
          </a:gradFill>
        </p:grpSpPr>
        <p:sp>
          <p:nvSpPr>
            <p:cNvPr id="44" name="Rectangle 43"/>
            <p:cNvSpPr/>
            <p:nvPr/>
          </p:nvSpPr>
          <p:spPr>
            <a:xfrm>
              <a:off x="18173700" y="7315199"/>
              <a:ext cx="24803100" cy="1828801"/>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561"/>
            </a:p>
          </p:txBody>
        </p:sp>
        <p:sp>
          <p:nvSpPr>
            <p:cNvPr id="45" name="TextBox 44"/>
            <p:cNvSpPr txBox="1"/>
            <p:nvPr/>
          </p:nvSpPr>
          <p:spPr>
            <a:xfrm>
              <a:off x="18173700" y="7599789"/>
              <a:ext cx="24803100" cy="1218796"/>
            </a:xfrm>
            <a:prstGeom prst="rect">
              <a:avLst/>
            </a:prstGeom>
            <a:grpFill/>
          </p:spPr>
          <p:txBody>
            <a:bodyPr wrap="square" rtlCol="0">
              <a:spAutoFit/>
            </a:bodyPr>
            <a:lstStyle/>
            <a:p>
              <a:pPr algn="ctr"/>
              <a:r>
                <a:rPr lang="en-US" sz="6000" b="1" dirty="0">
                  <a:solidFill>
                    <a:schemeClr val="bg1"/>
                  </a:solidFill>
                </a:rPr>
                <a:t>Header</a:t>
              </a:r>
            </a:p>
          </p:txBody>
        </p:sp>
      </p:grpSp>
      <p:sp>
        <p:nvSpPr>
          <p:cNvPr id="3" name="TextBox 2"/>
          <p:cNvSpPr txBox="1"/>
          <p:nvPr/>
        </p:nvSpPr>
        <p:spPr>
          <a:xfrm>
            <a:off x="1275446" y="7530364"/>
            <a:ext cx="9979930" cy="8419949"/>
          </a:xfrm>
          <a:prstGeom prst="rect">
            <a:avLst/>
          </a:prstGeom>
          <a:noFill/>
        </p:spPr>
        <p:txBody>
          <a:bodyPr wrap="square" lIns="182880" tIns="457200" rIns="182880" bIns="457200" rtlCol="0">
            <a:noAutofit/>
          </a:bodyPr>
          <a:lstStyle/>
          <a:p>
            <a:pPr algn="just">
              <a:spcBef>
                <a:spcPts val="500"/>
              </a:spcBef>
            </a:pPr>
            <a:r>
              <a:rPr lang="en-US" sz="3600" dirty="0">
                <a:solidFill>
                  <a:srgbClr val="000000"/>
                </a:solidFill>
                <a:latin typeface="+mj-lt"/>
                <a:cs typeface="Arial"/>
              </a:rPr>
              <a:t>Lorem ipsum dolor sit </a:t>
            </a:r>
            <a:r>
              <a:rPr lang="en-US" sz="3600" dirty="0" err="1">
                <a:solidFill>
                  <a:srgbClr val="000000"/>
                </a:solidFill>
                <a:latin typeface="+mj-lt"/>
                <a:cs typeface="Arial"/>
              </a:rPr>
              <a:t>amet</a:t>
            </a:r>
            <a:r>
              <a:rPr lang="en-US" sz="3600" dirty="0">
                <a:solidFill>
                  <a:srgbClr val="000000"/>
                </a:solidFill>
                <a:latin typeface="+mj-lt"/>
                <a:cs typeface="Arial"/>
              </a:rPr>
              <a:t>, </a:t>
            </a:r>
            <a:r>
              <a:rPr lang="en-US" sz="3600" dirty="0" err="1">
                <a:solidFill>
                  <a:srgbClr val="000000"/>
                </a:solidFill>
                <a:latin typeface="+mj-lt"/>
                <a:cs typeface="Arial"/>
              </a:rPr>
              <a:t>consectetur</a:t>
            </a:r>
            <a:r>
              <a:rPr lang="en-US" sz="3600" dirty="0">
                <a:solidFill>
                  <a:srgbClr val="000000"/>
                </a:solidFill>
                <a:latin typeface="+mj-lt"/>
                <a:cs typeface="Arial"/>
              </a:rPr>
              <a:t> </a:t>
            </a:r>
            <a:r>
              <a:rPr lang="en-US" sz="3600" dirty="0" err="1">
                <a:solidFill>
                  <a:srgbClr val="000000"/>
                </a:solidFill>
                <a:latin typeface="+mj-lt"/>
                <a:cs typeface="Arial"/>
              </a:rPr>
              <a:t>adipiscing</a:t>
            </a:r>
            <a:r>
              <a:rPr lang="en-US" sz="3600" dirty="0">
                <a:solidFill>
                  <a:srgbClr val="000000"/>
                </a:solidFill>
                <a:latin typeface="+mj-lt"/>
                <a:cs typeface="Arial"/>
              </a:rPr>
              <a:t> </a:t>
            </a:r>
            <a:r>
              <a:rPr lang="en-US" sz="3600" dirty="0" err="1">
                <a:solidFill>
                  <a:srgbClr val="000000"/>
                </a:solidFill>
                <a:latin typeface="+mj-lt"/>
                <a:cs typeface="Arial"/>
              </a:rPr>
              <a:t>elit</a:t>
            </a:r>
            <a:r>
              <a:rPr lang="en-US" sz="3600" dirty="0">
                <a:solidFill>
                  <a:srgbClr val="000000"/>
                </a:solidFill>
                <a:latin typeface="+mj-lt"/>
                <a:cs typeface="Arial"/>
              </a:rPr>
              <a:t>. Integer a </a:t>
            </a:r>
            <a:r>
              <a:rPr lang="en-US" sz="3600" dirty="0" err="1">
                <a:solidFill>
                  <a:srgbClr val="000000"/>
                </a:solidFill>
                <a:latin typeface="+mj-lt"/>
                <a:cs typeface="Arial"/>
              </a:rPr>
              <a:t>urna</a:t>
            </a:r>
            <a:r>
              <a:rPr lang="en-US" sz="3600" dirty="0">
                <a:solidFill>
                  <a:srgbClr val="000000"/>
                </a:solidFill>
                <a:latin typeface="+mj-lt"/>
                <a:cs typeface="Arial"/>
              </a:rPr>
              <a:t> </a:t>
            </a:r>
            <a:r>
              <a:rPr lang="en-US" sz="3600" dirty="0" err="1">
                <a:solidFill>
                  <a:srgbClr val="000000"/>
                </a:solidFill>
                <a:latin typeface="+mj-lt"/>
                <a:cs typeface="Arial"/>
              </a:rPr>
              <a:t>est</a:t>
            </a:r>
            <a:r>
              <a:rPr lang="en-US" sz="3600" dirty="0">
                <a:solidFill>
                  <a:srgbClr val="000000"/>
                </a:solidFill>
                <a:latin typeface="+mj-lt"/>
                <a:cs typeface="Arial"/>
              </a:rPr>
              <a:t>, sit </a:t>
            </a:r>
            <a:r>
              <a:rPr lang="en-US" sz="3600" dirty="0" err="1">
                <a:solidFill>
                  <a:srgbClr val="000000"/>
                </a:solidFill>
                <a:latin typeface="+mj-lt"/>
                <a:cs typeface="Arial"/>
              </a:rPr>
              <a:t>amet</a:t>
            </a:r>
            <a:r>
              <a:rPr lang="en-US" sz="3600" dirty="0">
                <a:solidFill>
                  <a:srgbClr val="000000"/>
                </a:solidFill>
                <a:latin typeface="+mj-lt"/>
                <a:cs typeface="Arial"/>
              </a:rPr>
              <a:t> </a:t>
            </a:r>
            <a:r>
              <a:rPr lang="en-US" sz="3600" dirty="0" err="1">
                <a:latin typeface="+mj-lt"/>
                <a:cs typeface="Arial"/>
              </a:rPr>
              <a:t>dignissim</a:t>
            </a:r>
            <a:r>
              <a:rPr lang="en-US" sz="3600" dirty="0">
                <a:solidFill>
                  <a:srgbClr val="000000"/>
                </a:solidFill>
                <a:latin typeface="+mj-lt"/>
                <a:cs typeface="Arial"/>
              </a:rPr>
              <a:t> nisi. </a:t>
            </a:r>
            <a:r>
              <a:rPr lang="en-US" sz="3600" dirty="0" err="1">
                <a:solidFill>
                  <a:srgbClr val="000000"/>
                </a:solidFill>
                <a:latin typeface="+mj-lt"/>
                <a:cs typeface="Arial"/>
              </a:rPr>
              <a:t>Quisque</a:t>
            </a:r>
            <a:r>
              <a:rPr lang="en-US" sz="3600" dirty="0">
                <a:solidFill>
                  <a:srgbClr val="000000"/>
                </a:solidFill>
                <a:latin typeface="+mj-lt"/>
                <a:cs typeface="Arial"/>
              </a:rPr>
              <a:t> nisi </a:t>
            </a:r>
            <a:r>
              <a:rPr lang="en-US" sz="3600" dirty="0" err="1">
                <a:solidFill>
                  <a:srgbClr val="000000"/>
                </a:solidFill>
                <a:latin typeface="+mj-lt"/>
                <a:cs typeface="Arial"/>
              </a:rPr>
              <a:t>neque</a:t>
            </a:r>
            <a:r>
              <a:rPr lang="en-US" sz="3600" dirty="0">
                <a:solidFill>
                  <a:srgbClr val="000000"/>
                </a:solidFill>
                <a:latin typeface="+mj-lt"/>
                <a:cs typeface="Arial"/>
              </a:rPr>
              <a:t>, </a:t>
            </a:r>
            <a:r>
              <a:rPr lang="en-US" sz="3600" dirty="0" err="1">
                <a:solidFill>
                  <a:srgbClr val="000000"/>
                </a:solidFill>
                <a:latin typeface="+mj-lt"/>
                <a:cs typeface="Arial"/>
              </a:rPr>
              <a:t>luctus</a:t>
            </a:r>
            <a:r>
              <a:rPr lang="en-US" sz="3600" dirty="0">
                <a:solidFill>
                  <a:srgbClr val="000000"/>
                </a:solidFill>
                <a:latin typeface="+mj-lt"/>
                <a:cs typeface="Arial"/>
              </a:rPr>
              <a:t> </a:t>
            </a:r>
            <a:r>
              <a:rPr lang="en-US" sz="3600" dirty="0" err="1">
                <a:solidFill>
                  <a:srgbClr val="000000"/>
                </a:solidFill>
                <a:latin typeface="+mj-lt"/>
                <a:cs typeface="Arial"/>
              </a:rPr>
              <a:t>eu</a:t>
            </a:r>
            <a:r>
              <a:rPr lang="en-US" sz="3600" dirty="0">
                <a:solidFill>
                  <a:srgbClr val="000000"/>
                </a:solidFill>
                <a:latin typeface="+mj-lt"/>
                <a:cs typeface="Arial"/>
              </a:rPr>
              <a:t> </a:t>
            </a:r>
            <a:r>
              <a:rPr lang="en-US" sz="3600" dirty="0" err="1">
                <a:solidFill>
                  <a:srgbClr val="000000"/>
                </a:solidFill>
                <a:latin typeface="+mj-lt"/>
                <a:cs typeface="Arial"/>
              </a:rPr>
              <a:t>vulputate</a:t>
            </a:r>
            <a:r>
              <a:rPr lang="en-US" sz="3600" dirty="0">
                <a:solidFill>
                  <a:srgbClr val="000000"/>
                </a:solidFill>
                <a:latin typeface="+mj-lt"/>
                <a:cs typeface="Arial"/>
              </a:rPr>
              <a:t> a, </a:t>
            </a:r>
            <a:r>
              <a:rPr lang="en-US" sz="3600" dirty="0" err="1">
                <a:solidFill>
                  <a:srgbClr val="000000"/>
                </a:solidFill>
                <a:latin typeface="+mj-lt"/>
                <a:cs typeface="Arial"/>
              </a:rPr>
              <a:t>consequat</a:t>
            </a:r>
            <a:r>
              <a:rPr lang="en-US" sz="3600" dirty="0">
                <a:solidFill>
                  <a:srgbClr val="000000"/>
                </a:solidFill>
                <a:latin typeface="+mj-lt"/>
                <a:cs typeface="Arial"/>
              </a:rPr>
              <a:t> </a:t>
            </a:r>
            <a:r>
              <a:rPr lang="en-US" sz="3600" dirty="0" err="1">
                <a:solidFill>
                  <a:srgbClr val="000000"/>
                </a:solidFill>
                <a:latin typeface="+mj-lt"/>
                <a:cs typeface="Arial"/>
              </a:rPr>
              <a:t>ut</a:t>
            </a:r>
            <a:r>
              <a:rPr lang="en-US" sz="3600" dirty="0">
                <a:solidFill>
                  <a:srgbClr val="000000"/>
                </a:solidFill>
                <a:latin typeface="+mj-lt"/>
                <a:cs typeface="Arial"/>
              </a:rPr>
              <a:t> </a:t>
            </a:r>
            <a:r>
              <a:rPr lang="en-US" sz="3600" dirty="0" err="1">
                <a:solidFill>
                  <a:srgbClr val="000000"/>
                </a:solidFill>
                <a:latin typeface="+mj-lt"/>
                <a:cs typeface="Arial"/>
              </a:rPr>
              <a:t>tellus</a:t>
            </a:r>
            <a:r>
              <a:rPr lang="en-US" sz="3600" dirty="0">
                <a:solidFill>
                  <a:srgbClr val="000000"/>
                </a:solidFill>
                <a:latin typeface="+mj-lt"/>
                <a:cs typeface="Arial"/>
              </a:rPr>
              <a:t>. </a:t>
            </a:r>
            <a:r>
              <a:rPr lang="en-US" sz="3600" dirty="0" err="1">
                <a:solidFill>
                  <a:srgbClr val="000000"/>
                </a:solidFill>
                <a:latin typeface="+mj-lt"/>
                <a:cs typeface="Arial"/>
              </a:rPr>
              <a:t>Nullam</a:t>
            </a:r>
            <a:r>
              <a:rPr lang="en-US" sz="3600" dirty="0">
                <a:solidFill>
                  <a:srgbClr val="000000"/>
                </a:solidFill>
                <a:latin typeface="+mj-lt"/>
                <a:cs typeface="Arial"/>
              </a:rPr>
              <a:t> </a:t>
            </a:r>
            <a:r>
              <a:rPr lang="en-US" sz="3600" dirty="0" err="1">
                <a:solidFill>
                  <a:srgbClr val="000000"/>
                </a:solidFill>
                <a:latin typeface="+mj-lt"/>
                <a:cs typeface="Arial"/>
              </a:rPr>
              <a:t>elit</a:t>
            </a:r>
            <a:r>
              <a:rPr lang="en-US" sz="3600" dirty="0">
                <a:solidFill>
                  <a:srgbClr val="000000"/>
                </a:solidFill>
                <a:latin typeface="+mj-lt"/>
                <a:cs typeface="Arial"/>
              </a:rPr>
              <a:t> quam, </a:t>
            </a:r>
            <a:r>
              <a:rPr lang="en-US" sz="3600" dirty="0" err="1">
                <a:solidFill>
                  <a:srgbClr val="000000"/>
                </a:solidFill>
                <a:latin typeface="+mj-lt"/>
                <a:cs typeface="Arial"/>
              </a:rPr>
              <a:t>varius</a:t>
            </a:r>
            <a:r>
              <a:rPr lang="en-US" sz="3600" dirty="0">
                <a:solidFill>
                  <a:srgbClr val="000000"/>
                </a:solidFill>
                <a:latin typeface="+mj-lt"/>
                <a:cs typeface="Arial"/>
              </a:rPr>
              <a:t> </a:t>
            </a:r>
            <a:r>
              <a:rPr lang="en-US" sz="3600" dirty="0" err="1">
                <a:solidFill>
                  <a:srgbClr val="000000"/>
                </a:solidFill>
                <a:latin typeface="+mj-lt"/>
                <a:cs typeface="Arial"/>
              </a:rPr>
              <a:t>quis</a:t>
            </a:r>
            <a:r>
              <a:rPr lang="en-US" sz="3600" dirty="0">
                <a:solidFill>
                  <a:srgbClr val="000000"/>
                </a:solidFill>
                <a:latin typeface="+mj-lt"/>
                <a:cs typeface="Arial"/>
              </a:rPr>
              <a:t> semper </a:t>
            </a:r>
            <a:r>
              <a:rPr lang="en-US" sz="3600" dirty="0" err="1">
                <a:solidFill>
                  <a:srgbClr val="000000"/>
                </a:solidFill>
                <a:latin typeface="+mj-lt"/>
                <a:cs typeface="Arial"/>
              </a:rPr>
              <a:t>eget</a:t>
            </a:r>
            <a:r>
              <a:rPr lang="en-US" sz="3600" dirty="0">
                <a:solidFill>
                  <a:srgbClr val="000000"/>
                </a:solidFill>
                <a:latin typeface="+mj-lt"/>
                <a:cs typeface="Arial"/>
              </a:rPr>
              <a:t>, </a:t>
            </a:r>
            <a:r>
              <a:rPr lang="en-US" sz="3600" dirty="0" err="1">
                <a:solidFill>
                  <a:srgbClr val="000000"/>
                </a:solidFill>
                <a:latin typeface="+mj-lt"/>
                <a:cs typeface="Arial"/>
              </a:rPr>
              <a:t>mollis</a:t>
            </a:r>
            <a:r>
              <a:rPr lang="en-US" sz="3600" dirty="0">
                <a:solidFill>
                  <a:srgbClr val="000000"/>
                </a:solidFill>
                <a:latin typeface="+mj-lt"/>
                <a:cs typeface="Arial"/>
              </a:rPr>
              <a:t> sit </a:t>
            </a:r>
            <a:r>
              <a:rPr lang="en-US" sz="3600" dirty="0" err="1">
                <a:solidFill>
                  <a:srgbClr val="000000"/>
                </a:solidFill>
                <a:latin typeface="+mj-lt"/>
                <a:cs typeface="Arial"/>
              </a:rPr>
              <a:t>amet</a:t>
            </a:r>
            <a:r>
              <a:rPr lang="en-US" sz="3600" dirty="0">
                <a:solidFill>
                  <a:srgbClr val="000000"/>
                </a:solidFill>
                <a:latin typeface="+mj-lt"/>
                <a:cs typeface="Arial"/>
              </a:rPr>
              <a:t> mi. </a:t>
            </a:r>
            <a:r>
              <a:rPr lang="en-US" sz="3600" dirty="0" err="1">
                <a:solidFill>
                  <a:srgbClr val="000000"/>
                </a:solidFill>
                <a:latin typeface="+mj-lt"/>
                <a:cs typeface="Arial"/>
              </a:rPr>
              <a:t>Praesent</a:t>
            </a:r>
            <a:r>
              <a:rPr lang="en-US" sz="3600" dirty="0">
                <a:solidFill>
                  <a:srgbClr val="000000"/>
                </a:solidFill>
                <a:latin typeface="+mj-lt"/>
                <a:cs typeface="Arial"/>
              </a:rPr>
              <a:t> </a:t>
            </a:r>
            <a:r>
              <a:rPr lang="en-US" sz="3600" dirty="0" err="1">
                <a:solidFill>
                  <a:srgbClr val="000000"/>
                </a:solidFill>
                <a:latin typeface="+mj-lt"/>
                <a:cs typeface="Arial"/>
              </a:rPr>
              <a:t>egestas</a:t>
            </a:r>
            <a:r>
              <a:rPr lang="en-US" sz="3600" dirty="0">
                <a:solidFill>
                  <a:srgbClr val="000000"/>
                </a:solidFill>
                <a:latin typeface="+mj-lt"/>
                <a:cs typeface="Arial"/>
              </a:rPr>
              <a:t> </a:t>
            </a:r>
            <a:r>
              <a:rPr lang="en-US" sz="3600" dirty="0" err="1">
                <a:solidFill>
                  <a:srgbClr val="000000"/>
                </a:solidFill>
                <a:latin typeface="+mj-lt"/>
                <a:cs typeface="Arial"/>
              </a:rPr>
              <a:t>nisl</a:t>
            </a:r>
            <a:r>
              <a:rPr lang="en-US" sz="3600" dirty="0">
                <a:solidFill>
                  <a:srgbClr val="000000"/>
                </a:solidFill>
                <a:latin typeface="+mj-lt"/>
                <a:cs typeface="Arial"/>
              </a:rPr>
              <a:t> </a:t>
            </a:r>
            <a:r>
              <a:rPr lang="en-US" sz="3600" dirty="0" err="1">
                <a:solidFill>
                  <a:srgbClr val="000000"/>
                </a:solidFill>
                <a:latin typeface="+mj-lt"/>
                <a:cs typeface="Arial"/>
              </a:rPr>
              <a:t>quis</a:t>
            </a:r>
            <a:r>
              <a:rPr lang="en-US" sz="3600" dirty="0">
                <a:solidFill>
                  <a:srgbClr val="000000"/>
                </a:solidFill>
                <a:latin typeface="+mj-lt"/>
                <a:cs typeface="Arial"/>
              </a:rPr>
              <a:t> </a:t>
            </a:r>
            <a:r>
              <a:rPr lang="en-US" sz="3600" dirty="0" err="1">
                <a:solidFill>
                  <a:srgbClr val="000000"/>
                </a:solidFill>
                <a:latin typeface="+mj-lt"/>
                <a:cs typeface="Arial"/>
              </a:rPr>
              <a:t>nunc</a:t>
            </a:r>
            <a:r>
              <a:rPr lang="en-US" sz="3600" dirty="0">
                <a:solidFill>
                  <a:srgbClr val="000000"/>
                </a:solidFill>
                <a:latin typeface="+mj-lt"/>
                <a:cs typeface="Arial"/>
              </a:rPr>
              <a:t> </a:t>
            </a:r>
            <a:r>
              <a:rPr lang="en-US" sz="3600" dirty="0" err="1">
                <a:solidFill>
                  <a:srgbClr val="000000"/>
                </a:solidFill>
                <a:latin typeface="+mj-lt"/>
                <a:cs typeface="Arial"/>
              </a:rPr>
              <a:t>ultrices</a:t>
            </a:r>
            <a:r>
              <a:rPr lang="en-US" sz="3600" dirty="0">
                <a:solidFill>
                  <a:srgbClr val="000000"/>
                </a:solidFill>
                <a:latin typeface="+mj-lt"/>
                <a:cs typeface="Arial"/>
              </a:rPr>
              <a:t> gravida. </a:t>
            </a:r>
            <a:r>
              <a:rPr lang="en-US" sz="3600" dirty="0" err="1">
                <a:solidFill>
                  <a:srgbClr val="000000"/>
                </a:solidFill>
                <a:latin typeface="+mj-lt"/>
                <a:cs typeface="Arial"/>
              </a:rPr>
              <a:t>Mauris</a:t>
            </a:r>
            <a:r>
              <a:rPr lang="en-US" sz="3600" dirty="0">
                <a:solidFill>
                  <a:srgbClr val="000000"/>
                </a:solidFill>
                <a:latin typeface="+mj-lt"/>
                <a:cs typeface="Arial"/>
              </a:rPr>
              <a:t> dictum </a:t>
            </a:r>
            <a:r>
              <a:rPr lang="en-US" sz="3600" dirty="0" err="1">
                <a:solidFill>
                  <a:srgbClr val="000000"/>
                </a:solidFill>
                <a:latin typeface="+mj-lt"/>
                <a:cs typeface="Arial"/>
              </a:rPr>
              <a:t>interdum</a:t>
            </a:r>
            <a:r>
              <a:rPr lang="en-US" sz="3600" dirty="0">
                <a:solidFill>
                  <a:srgbClr val="000000"/>
                </a:solidFill>
                <a:latin typeface="+mj-lt"/>
                <a:cs typeface="Arial"/>
              </a:rPr>
              <a:t> </a:t>
            </a:r>
            <a:r>
              <a:rPr lang="en-US" sz="3600" dirty="0" err="1">
                <a:solidFill>
                  <a:srgbClr val="000000"/>
                </a:solidFill>
                <a:latin typeface="+mj-lt"/>
                <a:cs typeface="Arial"/>
              </a:rPr>
              <a:t>volutpat</a:t>
            </a:r>
            <a:r>
              <a:rPr lang="en-US" sz="3600" dirty="0">
                <a:solidFill>
                  <a:srgbClr val="000000"/>
                </a:solidFill>
                <a:latin typeface="+mj-lt"/>
                <a:cs typeface="Arial"/>
              </a:rPr>
              <a:t>. </a:t>
            </a:r>
            <a:r>
              <a:rPr lang="en-US" sz="3600" dirty="0" err="1">
                <a:solidFill>
                  <a:srgbClr val="000000"/>
                </a:solidFill>
                <a:latin typeface="+mj-lt"/>
                <a:cs typeface="Arial"/>
              </a:rPr>
              <a:t>Aenean</a:t>
            </a:r>
            <a:r>
              <a:rPr lang="en-US" sz="3600" dirty="0">
                <a:solidFill>
                  <a:srgbClr val="000000"/>
                </a:solidFill>
                <a:latin typeface="+mj-lt"/>
                <a:cs typeface="Arial"/>
              </a:rPr>
              <a:t> </a:t>
            </a:r>
            <a:r>
              <a:rPr lang="en-US" sz="3600" dirty="0" err="1">
                <a:solidFill>
                  <a:srgbClr val="000000"/>
                </a:solidFill>
                <a:latin typeface="+mj-lt"/>
                <a:cs typeface="Arial"/>
              </a:rPr>
              <a:t>vehicula</a:t>
            </a:r>
            <a:r>
              <a:rPr lang="en-US" sz="3600" dirty="0">
                <a:solidFill>
                  <a:srgbClr val="000000"/>
                </a:solidFill>
                <a:latin typeface="+mj-lt"/>
                <a:cs typeface="Arial"/>
              </a:rPr>
              <a:t> </a:t>
            </a:r>
            <a:r>
              <a:rPr lang="en-US" sz="3600" dirty="0" err="1">
                <a:solidFill>
                  <a:srgbClr val="000000"/>
                </a:solidFill>
                <a:latin typeface="+mj-lt"/>
                <a:cs typeface="Arial"/>
              </a:rPr>
              <a:t>arcu</a:t>
            </a:r>
            <a:r>
              <a:rPr lang="en-US" sz="3600" dirty="0">
                <a:solidFill>
                  <a:srgbClr val="000000"/>
                </a:solidFill>
                <a:latin typeface="+mj-lt"/>
                <a:cs typeface="Arial"/>
              </a:rPr>
              <a:t> </a:t>
            </a:r>
            <a:r>
              <a:rPr lang="en-US" sz="3600" dirty="0" err="1">
                <a:solidFill>
                  <a:srgbClr val="000000"/>
                </a:solidFill>
                <a:latin typeface="+mj-lt"/>
                <a:cs typeface="Arial"/>
              </a:rPr>
              <a:t>ut</a:t>
            </a:r>
            <a:r>
              <a:rPr lang="en-US" sz="3600" dirty="0">
                <a:solidFill>
                  <a:srgbClr val="000000"/>
                </a:solidFill>
                <a:latin typeface="+mj-lt"/>
                <a:cs typeface="Arial"/>
              </a:rPr>
              <a:t> quam </a:t>
            </a:r>
            <a:r>
              <a:rPr lang="en-US" sz="3600" dirty="0" err="1">
                <a:solidFill>
                  <a:srgbClr val="000000"/>
                </a:solidFill>
                <a:latin typeface="+mj-lt"/>
                <a:cs typeface="Arial"/>
              </a:rPr>
              <a:t>volutpat</a:t>
            </a:r>
            <a:r>
              <a:rPr lang="en-US" sz="3600" dirty="0">
                <a:solidFill>
                  <a:srgbClr val="000000"/>
                </a:solidFill>
                <a:latin typeface="+mj-lt"/>
                <a:cs typeface="Arial"/>
              </a:rPr>
              <a:t> </a:t>
            </a:r>
            <a:r>
              <a:rPr lang="en-US" sz="3600" dirty="0" err="1">
                <a:solidFill>
                  <a:srgbClr val="000000"/>
                </a:solidFill>
                <a:latin typeface="+mj-lt"/>
                <a:cs typeface="Arial"/>
              </a:rPr>
              <a:t>interdum</a:t>
            </a:r>
            <a:r>
              <a:rPr lang="en-US" sz="3600" dirty="0">
                <a:solidFill>
                  <a:srgbClr val="000000"/>
                </a:solidFill>
                <a:latin typeface="+mj-lt"/>
                <a:cs typeface="Arial"/>
              </a:rPr>
              <a:t>. </a:t>
            </a:r>
            <a:r>
              <a:rPr lang="en-US" sz="3600" dirty="0" err="1">
                <a:solidFill>
                  <a:srgbClr val="000000"/>
                </a:solidFill>
                <a:latin typeface="+mj-lt"/>
                <a:cs typeface="Arial"/>
              </a:rPr>
              <a:t>Sed</a:t>
            </a:r>
            <a:r>
              <a:rPr lang="en-US" sz="3600" dirty="0">
                <a:solidFill>
                  <a:srgbClr val="000000"/>
                </a:solidFill>
                <a:latin typeface="+mj-lt"/>
                <a:cs typeface="Arial"/>
              </a:rPr>
              <a:t> a </a:t>
            </a:r>
            <a:r>
              <a:rPr lang="en-US" sz="3600" dirty="0" err="1">
                <a:solidFill>
                  <a:srgbClr val="000000"/>
                </a:solidFill>
                <a:latin typeface="+mj-lt"/>
                <a:cs typeface="Arial"/>
              </a:rPr>
              <a:t>est</a:t>
            </a:r>
            <a:r>
              <a:rPr lang="en-US" sz="3600" dirty="0">
                <a:solidFill>
                  <a:srgbClr val="000000"/>
                </a:solidFill>
                <a:latin typeface="+mj-lt"/>
                <a:cs typeface="Arial"/>
              </a:rPr>
              <a:t> lacus. </a:t>
            </a:r>
            <a:r>
              <a:rPr lang="en-US" sz="3600" dirty="0" err="1">
                <a:solidFill>
                  <a:srgbClr val="000000"/>
                </a:solidFill>
                <a:latin typeface="+mj-lt"/>
                <a:cs typeface="Arial"/>
              </a:rPr>
              <a:t>Vivamus</a:t>
            </a:r>
            <a:r>
              <a:rPr lang="en-US" sz="3600" dirty="0">
                <a:solidFill>
                  <a:srgbClr val="000000"/>
                </a:solidFill>
                <a:latin typeface="+mj-lt"/>
                <a:cs typeface="Arial"/>
              </a:rPr>
              <a:t> </a:t>
            </a:r>
            <a:r>
              <a:rPr lang="en-US" sz="3600" dirty="0" err="1">
                <a:solidFill>
                  <a:srgbClr val="000000"/>
                </a:solidFill>
                <a:latin typeface="+mj-lt"/>
                <a:cs typeface="Arial"/>
              </a:rPr>
              <a:t>porttitor</a:t>
            </a:r>
            <a:r>
              <a:rPr lang="en-US" sz="3600" dirty="0">
                <a:solidFill>
                  <a:srgbClr val="000000"/>
                </a:solidFill>
                <a:latin typeface="+mj-lt"/>
                <a:cs typeface="Arial"/>
              </a:rPr>
              <a:t> </a:t>
            </a:r>
            <a:r>
              <a:rPr lang="en-US" sz="3600" dirty="0" err="1">
                <a:solidFill>
                  <a:srgbClr val="000000"/>
                </a:solidFill>
                <a:latin typeface="+mj-lt"/>
                <a:cs typeface="Arial"/>
              </a:rPr>
              <a:t>massa</a:t>
            </a:r>
            <a:r>
              <a:rPr lang="en-US" sz="3600" dirty="0">
                <a:solidFill>
                  <a:srgbClr val="000000"/>
                </a:solidFill>
                <a:latin typeface="+mj-lt"/>
                <a:cs typeface="Arial"/>
              </a:rPr>
              <a:t> </a:t>
            </a:r>
            <a:r>
              <a:rPr lang="en-US" sz="3600" dirty="0" err="1">
                <a:solidFill>
                  <a:srgbClr val="000000"/>
                </a:solidFill>
                <a:latin typeface="+mj-lt"/>
                <a:cs typeface="Arial"/>
              </a:rPr>
              <a:t>dapibus</a:t>
            </a:r>
            <a:r>
              <a:rPr lang="en-US" sz="3600" dirty="0">
                <a:solidFill>
                  <a:srgbClr val="000000"/>
                </a:solidFill>
                <a:latin typeface="+mj-lt"/>
                <a:cs typeface="Arial"/>
              </a:rPr>
              <a:t> </a:t>
            </a:r>
            <a:r>
              <a:rPr lang="en-US" sz="3600" dirty="0" err="1">
                <a:solidFill>
                  <a:srgbClr val="000000"/>
                </a:solidFill>
                <a:latin typeface="+mj-lt"/>
                <a:cs typeface="Arial"/>
              </a:rPr>
              <a:t>felis</a:t>
            </a:r>
            <a:r>
              <a:rPr lang="en-US" sz="3600" dirty="0">
                <a:solidFill>
                  <a:srgbClr val="000000"/>
                </a:solidFill>
                <a:latin typeface="+mj-lt"/>
                <a:cs typeface="Arial"/>
              </a:rPr>
              <a:t> </a:t>
            </a:r>
            <a:r>
              <a:rPr lang="en-US" sz="3600" dirty="0" err="1">
                <a:solidFill>
                  <a:srgbClr val="000000"/>
                </a:solidFill>
                <a:latin typeface="+mj-lt"/>
                <a:cs typeface="Arial"/>
              </a:rPr>
              <a:t>rhoncus</a:t>
            </a:r>
            <a:r>
              <a:rPr lang="en-US" sz="3600" dirty="0">
                <a:solidFill>
                  <a:srgbClr val="000000"/>
                </a:solidFill>
                <a:latin typeface="+mj-lt"/>
                <a:cs typeface="Arial"/>
              </a:rPr>
              <a:t> a porta </a:t>
            </a:r>
            <a:r>
              <a:rPr lang="en-US" sz="3600" dirty="0" err="1">
                <a:solidFill>
                  <a:srgbClr val="000000"/>
                </a:solidFill>
                <a:latin typeface="+mj-lt"/>
                <a:cs typeface="Arial"/>
              </a:rPr>
              <a:t>metus</a:t>
            </a:r>
            <a:r>
              <a:rPr lang="en-US" sz="3600" dirty="0">
                <a:solidFill>
                  <a:srgbClr val="000000"/>
                </a:solidFill>
                <a:latin typeface="+mj-lt"/>
                <a:cs typeface="Arial"/>
              </a:rPr>
              <a:t> </a:t>
            </a:r>
            <a:r>
              <a:rPr lang="en-US" sz="3600" dirty="0" err="1">
                <a:solidFill>
                  <a:srgbClr val="000000"/>
                </a:solidFill>
                <a:latin typeface="+mj-lt"/>
                <a:cs typeface="Arial"/>
              </a:rPr>
              <a:t>ultrices</a:t>
            </a:r>
            <a:r>
              <a:rPr lang="en-US" sz="3600" dirty="0">
                <a:solidFill>
                  <a:srgbClr val="000000"/>
                </a:solidFill>
                <a:latin typeface="+mj-lt"/>
                <a:cs typeface="Arial"/>
              </a:rPr>
              <a:t>. </a:t>
            </a:r>
            <a:r>
              <a:rPr lang="en-US" sz="3600" dirty="0" err="1">
                <a:solidFill>
                  <a:srgbClr val="000000"/>
                </a:solidFill>
                <a:latin typeface="+mj-lt"/>
                <a:cs typeface="Arial"/>
              </a:rPr>
              <a:t>Mauris</a:t>
            </a:r>
            <a:r>
              <a:rPr lang="en-US" sz="3600" dirty="0">
                <a:solidFill>
                  <a:srgbClr val="000000"/>
                </a:solidFill>
                <a:latin typeface="+mj-lt"/>
                <a:cs typeface="Arial"/>
              </a:rPr>
              <a:t> id </a:t>
            </a:r>
            <a:r>
              <a:rPr lang="en-US" sz="3600" dirty="0" err="1">
                <a:solidFill>
                  <a:srgbClr val="000000"/>
                </a:solidFill>
                <a:latin typeface="+mj-lt"/>
                <a:cs typeface="Arial"/>
              </a:rPr>
              <a:t>congue</a:t>
            </a:r>
            <a:r>
              <a:rPr lang="en-US" sz="3600" dirty="0">
                <a:solidFill>
                  <a:srgbClr val="000000"/>
                </a:solidFill>
                <a:latin typeface="+mj-lt"/>
                <a:cs typeface="Arial"/>
              </a:rPr>
              <a:t> </a:t>
            </a:r>
            <a:r>
              <a:rPr lang="en-US" sz="3600" dirty="0" err="1">
                <a:solidFill>
                  <a:srgbClr val="000000"/>
                </a:solidFill>
                <a:latin typeface="+mj-lt"/>
                <a:cs typeface="Arial"/>
              </a:rPr>
              <a:t>tellus</a:t>
            </a:r>
            <a:r>
              <a:rPr lang="en-US" sz="3600" dirty="0">
                <a:solidFill>
                  <a:srgbClr val="000000"/>
                </a:solidFill>
                <a:latin typeface="+mj-lt"/>
                <a:cs typeface="Arial"/>
              </a:rPr>
              <a:t>.</a:t>
            </a:r>
          </a:p>
          <a:p>
            <a:pPr algn="just"/>
            <a:br>
              <a:rPr lang="en-US" sz="3600" dirty="0">
                <a:solidFill>
                  <a:srgbClr val="000000"/>
                </a:solidFill>
                <a:latin typeface="+mj-lt"/>
                <a:cs typeface="Arial"/>
              </a:rPr>
            </a:br>
            <a:r>
              <a:rPr lang="en-US" sz="3600" dirty="0" err="1">
                <a:solidFill>
                  <a:srgbClr val="000000"/>
                </a:solidFill>
                <a:latin typeface="+mj-lt"/>
                <a:cs typeface="Arial"/>
              </a:rPr>
              <a:t>Vivamus</a:t>
            </a:r>
            <a:r>
              <a:rPr lang="en-US" sz="3600" dirty="0">
                <a:solidFill>
                  <a:srgbClr val="000000"/>
                </a:solidFill>
                <a:latin typeface="+mj-lt"/>
                <a:cs typeface="Arial"/>
              </a:rPr>
              <a:t> ligula </a:t>
            </a:r>
            <a:r>
              <a:rPr lang="en-US" sz="3600" dirty="0" err="1">
                <a:solidFill>
                  <a:srgbClr val="000000"/>
                </a:solidFill>
                <a:latin typeface="+mj-lt"/>
                <a:cs typeface="Arial"/>
              </a:rPr>
              <a:t>nulla</a:t>
            </a:r>
            <a:r>
              <a:rPr lang="en-US" sz="3600" dirty="0">
                <a:solidFill>
                  <a:srgbClr val="000000"/>
                </a:solidFill>
                <a:latin typeface="+mj-lt"/>
                <a:cs typeface="Arial"/>
              </a:rPr>
              <a:t>, </a:t>
            </a:r>
            <a:r>
              <a:rPr lang="en-US" sz="3600" dirty="0" err="1">
                <a:solidFill>
                  <a:srgbClr val="000000"/>
                </a:solidFill>
                <a:latin typeface="+mj-lt"/>
                <a:cs typeface="Arial"/>
              </a:rPr>
              <a:t>dapibus</a:t>
            </a:r>
            <a:r>
              <a:rPr lang="en-US" sz="3600" dirty="0">
                <a:solidFill>
                  <a:srgbClr val="000000"/>
                </a:solidFill>
                <a:latin typeface="+mj-lt"/>
                <a:cs typeface="Arial"/>
              </a:rPr>
              <a:t> vitae </a:t>
            </a:r>
            <a:r>
              <a:rPr lang="en-US" sz="3600" dirty="0" err="1">
                <a:solidFill>
                  <a:srgbClr val="000000"/>
                </a:solidFill>
                <a:latin typeface="+mj-lt"/>
                <a:cs typeface="Arial"/>
              </a:rPr>
              <a:t>molestie</a:t>
            </a:r>
            <a:r>
              <a:rPr lang="en-US" sz="3600" dirty="0">
                <a:solidFill>
                  <a:srgbClr val="000000"/>
                </a:solidFill>
                <a:latin typeface="+mj-lt"/>
                <a:cs typeface="Arial"/>
              </a:rPr>
              <a:t> </a:t>
            </a:r>
            <a:r>
              <a:rPr lang="en-US" sz="3600" dirty="0" err="1">
                <a:solidFill>
                  <a:srgbClr val="000000"/>
                </a:solidFill>
                <a:latin typeface="+mj-lt"/>
                <a:cs typeface="Arial"/>
              </a:rPr>
              <a:t>nec</a:t>
            </a:r>
            <a:r>
              <a:rPr lang="en-US" sz="3600" dirty="0">
                <a:solidFill>
                  <a:srgbClr val="000000"/>
                </a:solidFill>
                <a:latin typeface="+mj-lt"/>
                <a:cs typeface="Arial"/>
              </a:rPr>
              <a:t>, pharetra </a:t>
            </a:r>
            <a:r>
              <a:rPr lang="en-US" sz="3600" dirty="0" err="1">
                <a:solidFill>
                  <a:srgbClr val="000000"/>
                </a:solidFill>
                <a:latin typeface="+mj-lt"/>
                <a:cs typeface="Arial"/>
              </a:rPr>
              <a:t>quis</a:t>
            </a:r>
            <a:r>
              <a:rPr lang="en-US" sz="3600" dirty="0">
                <a:solidFill>
                  <a:srgbClr val="000000"/>
                </a:solidFill>
                <a:latin typeface="+mj-lt"/>
                <a:cs typeface="Arial"/>
              </a:rPr>
              <a:t> </a:t>
            </a:r>
            <a:r>
              <a:rPr lang="en-US" sz="3600" dirty="0" err="1">
                <a:solidFill>
                  <a:srgbClr val="000000"/>
                </a:solidFill>
                <a:latin typeface="+mj-lt"/>
                <a:cs typeface="Arial"/>
              </a:rPr>
              <a:t>justo</a:t>
            </a:r>
            <a:r>
              <a:rPr lang="en-US" sz="3600" dirty="0">
                <a:solidFill>
                  <a:srgbClr val="000000"/>
                </a:solidFill>
                <a:latin typeface="+mj-lt"/>
                <a:cs typeface="Arial"/>
              </a:rPr>
              <a:t>. </a:t>
            </a:r>
            <a:r>
              <a:rPr lang="en-US" sz="3600" dirty="0" err="1">
                <a:solidFill>
                  <a:srgbClr val="000000"/>
                </a:solidFill>
                <a:latin typeface="+mj-lt"/>
                <a:cs typeface="Arial"/>
              </a:rPr>
              <a:t>Fusce</a:t>
            </a:r>
            <a:r>
              <a:rPr lang="en-US" sz="3600" dirty="0">
                <a:solidFill>
                  <a:srgbClr val="000000"/>
                </a:solidFill>
                <a:latin typeface="+mj-lt"/>
                <a:cs typeface="Arial"/>
              </a:rPr>
              <a:t> </a:t>
            </a:r>
            <a:r>
              <a:rPr lang="en-US" sz="3600" dirty="0" err="1">
                <a:solidFill>
                  <a:srgbClr val="000000"/>
                </a:solidFill>
                <a:latin typeface="+mj-lt"/>
                <a:cs typeface="Arial"/>
              </a:rPr>
              <a:t>eu</a:t>
            </a:r>
            <a:r>
              <a:rPr lang="en-US" sz="3600" dirty="0">
                <a:solidFill>
                  <a:srgbClr val="000000"/>
                </a:solidFill>
                <a:latin typeface="+mj-lt"/>
                <a:cs typeface="Arial"/>
              </a:rPr>
              <a:t> </a:t>
            </a:r>
            <a:r>
              <a:rPr lang="en-US" sz="3600" dirty="0" err="1">
                <a:solidFill>
                  <a:srgbClr val="000000"/>
                </a:solidFill>
                <a:latin typeface="+mj-lt"/>
                <a:cs typeface="Arial"/>
              </a:rPr>
              <a:t>arcu</a:t>
            </a:r>
            <a:r>
              <a:rPr lang="en-US" sz="3600" dirty="0">
                <a:solidFill>
                  <a:srgbClr val="000000"/>
                </a:solidFill>
                <a:latin typeface="+mj-lt"/>
                <a:cs typeface="Arial"/>
              </a:rPr>
              <a:t> </a:t>
            </a:r>
            <a:r>
              <a:rPr lang="en-US" sz="3600" dirty="0" err="1">
                <a:solidFill>
                  <a:srgbClr val="000000"/>
                </a:solidFill>
                <a:latin typeface="+mj-lt"/>
                <a:cs typeface="Arial"/>
              </a:rPr>
              <a:t>odio</a:t>
            </a:r>
            <a:r>
              <a:rPr lang="en-US" sz="3600" dirty="0">
                <a:solidFill>
                  <a:srgbClr val="000000"/>
                </a:solidFill>
                <a:latin typeface="+mj-lt"/>
                <a:cs typeface="Arial"/>
              </a:rPr>
              <a:t>. In </a:t>
            </a:r>
            <a:r>
              <a:rPr lang="en-US" sz="3600" dirty="0" err="1">
                <a:solidFill>
                  <a:srgbClr val="000000"/>
                </a:solidFill>
                <a:latin typeface="+mj-lt"/>
                <a:cs typeface="Arial"/>
              </a:rPr>
              <a:t>hendrerit</a:t>
            </a:r>
            <a:r>
              <a:rPr lang="en-US" sz="3600" dirty="0">
                <a:solidFill>
                  <a:srgbClr val="000000"/>
                </a:solidFill>
                <a:latin typeface="+mj-lt"/>
                <a:cs typeface="Arial"/>
              </a:rPr>
              <a:t> </a:t>
            </a:r>
            <a:r>
              <a:rPr lang="en-US" sz="3600" dirty="0" err="1">
                <a:solidFill>
                  <a:srgbClr val="000000"/>
                </a:solidFill>
                <a:latin typeface="+mj-lt"/>
                <a:cs typeface="Arial"/>
              </a:rPr>
              <a:t>imperdiet</a:t>
            </a:r>
            <a:r>
              <a:rPr lang="en-US" sz="3600" dirty="0">
                <a:solidFill>
                  <a:srgbClr val="000000"/>
                </a:solidFill>
                <a:latin typeface="+mj-lt"/>
                <a:cs typeface="Arial"/>
              </a:rPr>
              <a:t> </a:t>
            </a:r>
            <a:r>
              <a:rPr lang="en-US" sz="3600" dirty="0" err="1">
                <a:solidFill>
                  <a:srgbClr val="000000"/>
                </a:solidFill>
                <a:latin typeface="+mj-lt"/>
                <a:cs typeface="Arial"/>
              </a:rPr>
              <a:t>felis</a:t>
            </a:r>
            <a:r>
              <a:rPr lang="en-US" sz="3600" dirty="0">
                <a:solidFill>
                  <a:srgbClr val="000000"/>
                </a:solidFill>
                <a:latin typeface="+mj-lt"/>
                <a:cs typeface="Arial"/>
              </a:rPr>
              <a:t> </a:t>
            </a:r>
            <a:r>
              <a:rPr lang="en-US" sz="3600" dirty="0" err="1">
                <a:solidFill>
                  <a:srgbClr val="000000"/>
                </a:solidFill>
                <a:latin typeface="+mj-lt"/>
                <a:cs typeface="Arial"/>
              </a:rPr>
              <a:t>nec</a:t>
            </a:r>
            <a:r>
              <a:rPr lang="en-US" sz="3600" dirty="0">
                <a:solidFill>
                  <a:srgbClr val="000000"/>
                </a:solidFill>
                <a:latin typeface="+mj-lt"/>
                <a:cs typeface="Arial"/>
              </a:rPr>
              <a:t> </a:t>
            </a:r>
            <a:r>
              <a:rPr lang="en-US" sz="3600" dirty="0" err="1">
                <a:solidFill>
                  <a:srgbClr val="000000"/>
                </a:solidFill>
                <a:latin typeface="+mj-lt"/>
                <a:cs typeface="Arial"/>
              </a:rPr>
              <a:t>facilisis</a:t>
            </a:r>
            <a:r>
              <a:rPr lang="en-US" sz="3600" dirty="0">
                <a:solidFill>
                  <a:srgbClr val="000000"/>
                </a:solidFill>
                <a:latin typeface="+mj-lt"/>
                <a:cs typeface="Arial"/>
              </a:rPr>
              <a:t>. In non </a:t>
            </a:r>
            <a:r>
              <a:rPr lang="en-US" sz="3600" dirty="0" err="1">
                <a:solidFill>
                  <a:srgbClr val="000000"/>
                </a:solidFill>
                <a:latin typeface="+mj-lt"/>
                <a:cs typeface="Arial"/>
              </a:rPr>
              <a:t>turpis</a:t>
            </a:r>
            <a:r>
              <a:rPr lang="en-US" sz="3600" dirty="0">
                <a:solidFill>
                  <a:srgbClr val="000000"/>
                </a:solidFill>
                <a:latin typeface="+mj-lt"/>
                <a:cs typeface="Arial"/>
              </a:rPr>
              <a:t> </a:t>
            </a:r>
            <a:r>
              <a:rPr lang="en-US" sz="3600" dirty="0" err="1">
                <a:solidFill>
                  <a:srgbClr val="000000"/>
                </a:solidFill>
                <a:latin typeface="+mj-lt"/>
                <a:cs typeface="Arial"/>
              </a:rPr>
              <a:t>risus</a:t>
            </a:r>
            <a:r>
              <a:rPr lang="en-US" sz="3600" dirty="0">
                <a:solidFill>
                  <a:srgbClr val="000000"/>
                </a:solidFill>
                <a:latin typeface="+mj-lt"/>
                <a:cs typeface="Arial"/>
              </a:rPr>
              <a:t>. </a:t>
            </a:r>
          </a:p>
          <a:p>
            <a:pPr algn="just"/>
            <a:endParaRPr lang="en-US" sz="3600" dirty="0">
              <a:latin typeface="+mj-lt"/>
            </a:endParaRPr>
          </a:p>
        </p:txBody>
      </p:sp>
      <p:grpSp>
        <p:nvGrpSpPr>
          <p:cNvPr id="49" name="Group 48"/>
          <p:cNvGrpSpPr/>
          <p:nvPr/>
        </p:nvGrpSpPr>
        <p:grpSpPr>
          <a:xfrm>
            <a:off x="1219201" y="16221492"/>
            <a:ext cx="10036174" cy="1524000"/>
            <a:chOff x="18173700" y="7315199"/>
            <a:chExt cx="24803100" cy="1828801"/>
          </a:xfrm>
          <a:gradFill flip="none" rotWithShape="1">
            <a:gsLst>
              <a:gs pos="0">
                <a:schemeClr val="accent1">
                  <a:lumMod val="67000"/>
                </a:schemeClr>
              </a:gs>
              <a:gs pos="70000">
                <a:schemeClr val="accent1">
                  <a:lumMod val="50000"/>
                </a:schemeClr>
              </a:gs>
              <a:gs pos="33000">
                <a:schemeClr val="accent1">
                  <a:lumMod val="50000"/>
                </a:schemeClr>
              </a:gs>
              <a:gs pos="100000">
                <a:schemeClr val="accent1">
                  <a:lumMod val="75000"/>
                </a:schemeClr>
              </a:gs>
            </a:gsLst>
            <a:path path="circle">
              <a:fillToRect l="100000" t="100000"/>
            </a:path>
            <a:tileRect r="-100000" b="-100000"/>
          </a:gradFill>
        </p:grpSpPr>
        <p:sp>
          <p:nvSpPr>
            <p:cNvPr id="50" name="Rectangle 49"/>
            <p:cNvSpPr/>
            <p:nvPr/>
          </p:nvSpPr>
          <p:spPr>
            <a:xfrm>
              <a:off x="18173700" y="7315199"/>
              <a:ext cx="24803100" cy="1828801"/>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561"/>
            </a:p>
          </p:txBody>
        </p:sp>
        <p:sp>
          <p:nvSpPr>
            <p:cNvPr id="51" name="TextBox 50"/>
            <p:cNvSpPr txBox="1"/>
            <p:nvPr/>
          </p:nvSpPr>
          <p:spPr>
            <a:xfrm>
              <a:off x="18173700" y="7599789"/>
              <a:ext cx="24803100" cy="1218796"/>
            </a:xfrm>
            <a:prstGeom prst="rect">
              <a:avLst/>
            </a:prstGeom>
            <a:grpFill/>
          </p:spPr>
          <p:txBody>
            <a:bodyPr wrap="square" rtlCol="0">
              <a:spAutoFit/>
            </a:bodyPr>
            <a:lstStyle/>
            <a:p>
              <a:pPr algn="ctr"/>
              <a:r>
                <a:rPr lang="en-US" sz="6000" b="1" dirty="0">
                  <a:solidFill>
                    <a:schemeClr val="bg1"/>
                  </a:solidFill>
                </a:rPr>
                <a:t>Header</a:t>
              </a:r>
            </a:p>
          </p:txBody>
        </p:sp>
      </p:grpSp>
      <p:sp>
        <p:nvSpPr>
          <p:cNvPr id="52" name="TextBox 51"/>
          <p:cNvSpPr txBox="1"/>
          <p:nvPr/>
        </p:nvSpPr>
        <p:spPr>
          <a:xfrm>
            <a:off x="1275446" y="17775710"/>
            <a:ext cx="9979930" cy="8741889"/>
          </a:xfrm>
          <a:prstGeom prst="rect">
            <a:avLst/>
          </a:prstGeom>
          <a:noFill/>
          <a:ln>
            <a:noFill/>
          </a:ln>
        </p:spPr>
        <p:txBody>
          <a:bodyPr wrap="square" lIns="182880" tIns="457200" rIns="182880" bIns="457200" rtlCol="0">
            <a:noAutofit/>
          </a:bodyPr>
          <a:lstStyle/>
          <a:p>
            <a:pPr>
              <a:spcBef>
                <a:spcPts val="500"/>
              </a:spcBef>
            </a:pPr>
            <a:r>
              <a:rPr lang="en-US" sz="3600" dirty="0">
                <a:solidFill>
                  <a:srgbClr val="000000"/>
                </a:solidFill>
                <a:latin typeface="+mj-lt"/>
                <a:cs typeface="Arial"/>
              </a:rPr>
              <a:t>Lorem ipsum dolor sit </a:t>
            </a:r>
            <a:r>
              <a:rPr lang="en-US" sz="3600" dirty="0" err="1">
                <a:solidFill>
                  <a:srgbClr val="000000"/>
                </a:solidFill>
                <a:latin typeface="+mj-lt"/>
                <a:cs typeface="Arial"/>
              </a:rPr>
              <a:t>amet</a:t>
            </a:r>
            <a:r>
              <a:rPr lang="en-US" sz="3600" dirty="0">
                <a:solidFill>
                  <a:srgbClr val="000000"/>
                </a:solidFill>
                <a:latin typeface="+mj-lt"/>
                <a:cs typeface="Arial"/>
              </a:rPr>
              <a:t>, </a:t>
            </a:r>
            <a:r>
              <a:rPr lang="en-US" sz="3600" dirty="0" err="1">
                <a:solidFill>
                  <a:srgbClr val="000000"/>
                </a:solidFill>
                <a:latin typeface="+mj-lt"/>
                <a:cs typeface="Arial"/>
              </a:rPr>
              <a:t>consectetur</a:t>
            </a:r>
            <a:r>
              <a:rPr lang="en-US" sz="3600" dirty="0">
                <a:solidFill>
                  <a:srgbClr val="000000"/>
                </a:solidFill>
                <a:latin typeface="+mj-lt"/>
                <a:cs typeface="Arial"/>
              </a:rPr>
              <a:t> </a:t>
            </a:r>
            <a:r>
              <a:rPr lang="en-US" sz="3600" dirty="0" err="1">
                <a:solidFill>
                  <a:srgbClr val="000000"/>
                </a:solidFill>
                <a:latin typeface="+mj-lt"/>
                <a:cs typeface="Arial"/>
              </a:rPr>
              <a:t>adipiscing</a:t>
            </a:r>
            <a:r>
              <a:rPr lang="en-US" sz="3600" dirty="0">
                <a:solidFill>
                  <a:srgbClr val="000000"/>
                </a:solidFill>
                <a:latin typeface="+mj-lt"/>
                <a:cs typeface="Arial"/>
              </a:rPr>
              <a:t> </a:t>
            </a:r>
            <a:r>
              <a:rPr lang="en-US" sz="3600" dirty="0" err="1">
                <a:solidFill>
                  <a:srgbClr val="000000"/>
                </a:solidFill>
                <a:latin typeface="+mj-lt"/>
                <a:cs typeface="Arial"/>
              </a:rPr>
              <a:t>elit</a:t>
            </a:r>
            <a:r>
              <a:rPr lang="en-US" sz="3600" dirty="0">
                <a:solidFill>
                  <a:srgbClr val="000000"/>
                </a:solidFill>
                <a:latin typeface="+mj-lt"/>
                <a:cs typeface="Arial"/>
              </a:rPr>
              <a:t>. Integer a </a:t>
            </a:r>
            <a:r>
              <a:rPr lang="en-US" sz="3600" dirty="0" err="1">
                <a:solidFill>
                  <a:srgbClr val="000000"/>
                </a:solidFill>
                <a:latin typeface="+mj-lt"/>
                <a:cs typeface="Arial"/>
              </a:rPr>
              <a:t>urna</a:t>
            </a:r>
            <a:r>
              <a:rPr lang="en-US" sz="3600" dirty="0">
                <a:solidFill>
                  <a:srgbClr val="000000"/>
                </a:solidFill>
                <a:latin typeface="+mj-lt"/>
                <a:cs typeface="Arial"/>
              </a:rPr>
              <a:t> </a:t>
            </a:r>
            <a:r>
              <a:rPr lang="en-US" sz="3600" dirty="0" err="1">
                <a:solidFill>
                  <a:srgbClr val="000000"/>
                </a:solidFill>
                <a:latin typeface="+mj-lt"/>
                <a:cs typeface="Arial"/>
              </a:rPr>
              <a:t>est</a:t>
            </a:r>
            <a:r>
              <a:rPr lang="en-US" sz="3600" dirty="0">
                <a:solidFill>
                  <a:srgbClr val="000000"/>
                </a:solidFill>
                <a:latin typeface="+mj-lt"/>
                <a:cs typeface="Arial"/>
              </a:rPr>
              <a:t>, sit </a:t>
            </a:r>
            <a:r>
              <a:rPr lang="en-US" sz="3600" dirty="0" err="1">
                <a:solidFill>
                  <a:srgbClr val="000000"/>
                </a:solidFill>
                <a:latin typeface="+mj-lt"/>
                <a:cs typeface="Arial"/>
              </a:rPr>
              <a:t>amet</a:t>
            </a:r>
            <a:r>
              <a:rPr lang="en-US" sz="3600" dirty="0">
                <a:solidFill>
                  <a:srgbClr val="000000"/>
                </a:solidFill>
                <a:latin typeface="+mj-lt"/>
                <a:cs typeface="Arial"/>
              </a:rPr>
              <a:t> </a:t>
            </a:r>
            <a:r>
              <a:rPr lang="en-US" sz="3600" dirty="0" err="1">
                <a:latin typeface="+mj-lt"/>
                <a:cs typeface="Arial"/>
              </a:rPr>
              <a:t>dignissim</a:t>
            </a:r>
            <a:r>
              <a:rPr lang="en-US" sz="3600" dirty="0">
                <a:solidFill>
                  <a:srgbClr val="000000"/>
                </a:solidFill>
                <a:latin typeface="+mj-lt"/>
                <a:cs typeface="Arial"/>
              </a:rPr>
              <a:t> nisi. </a:t>
            </a:r>
            <a:r>
              <a:rPr lang="en-US" sz="3600" dirty="0" err="1">
                <a:solidFill>
                  <a:srgbClr val="000000"/>
                </a:solidFill>
                <a:latin typeface="+mj-lt"/>
                <a:cs typeface="Arial"/>
              </a:rPr>
              <a:t>Quisque</a:t>
            </a:r>
            <a:r>
              <a:rPr lang="en-US" sz="3600" dirty="0">
                <a:solidFill>
                  <a:srgbClr val="000000"/>
                </a:solidFill>
                <a:latin typeface="+mj-lt"/>
                <a:cs typeface="Arial"/>
              </a:rPr>
              <a:t> nisi </a:t>
            </a:r>
            <a:r>
              <a:rPr lang="en-US" sz="3600" dirty="0" err="1">
                <a:solidFill>
                  <a:srgbClr val="000000"/>
                </a:solidFill>
                <a:latin typeface="+mj-lt"/>
                <a:cs typeface="Arial"/>
              </a:rPr>
              <a:t>neque</a:t>
            </a:r>
            <a:r>
              <a:rPr lang="en-US" sz="3600" dirty="0">
                <a:solidFill>
                  <a:srgbClr val="000000"/>
                </a:solidFill>
                <a:latin typeface="+mj-lt"/>
                <a:cs typeface="Arial"/>
              </a:rPr>
              <a:t>, </a:t>
            </a:r>
            <a:r>
              <a:rPr lang="en-US" sz="3600" dirty="0" err="1">
                <a:solidFill>
                  <a:srgbClr val="000000"/>
                </a:solidFill>
                <a:latin typeface="+mj-lt"/>
                <a:cs typeface="Arial"/>
              </a:rPr>
              <a:t>luctus</a:t>
            </a:r>
            <a:r>
              <a:rPr lang="en-US" sz="3600" dirty="0">
                <a:solidFill>
                  <a:srgbClr val="000000"/>
                </a:solidFill>
                <a:latin typeface="+mj-lt"/>
                <a:cs typeface="Arial"/>
              </a:rPr>
              <a:t> </a:t>
            </a:r>
            <a:r>
              <a:rPr lang="en-US" sz="3600" dirty="0" err="1">
                <a:solidFill>
                  <a:srgbClr val="000000"/>
                </a:solidFill>
                <a:latin typeface="+mj-lt"/>
                <a:cs typeface="Arial"/>
              </a:rPr>
              <a:t>eu</a:t>
            </a:r>
            <a:r>
              <a:rPr lang="en-US" sz="3600" dirty="0">
                <a:solidFill>
                  <a:srgbClr val="000000"/>
                </a:solidFill>
                <a:latin typeface="+mj-lt"/>
                <a:cs typeface="Arial"/>
              </a:rPr>
              <a:t> </a:t>
            </a:r>
            <a:r>
              <a:rPr lang="en-US" sz="3600" dirty="0" err="1">
                <a:solidFill>
                  <a:srgbClr val="000000"/>
                </a:solidFill>
                <a:latin typeface="+mj-lt"/>
                <a:cs typeface="Arial"/>
              </a:rPr>
              <a:t>vulputate</a:t>
            </a:r>
            <a:r>
              <a:rPr lang="en-US" sz="3600" dirty="0">
                <a:solidFill>
                  <a:srgbClr val="000000"/>
                </a:solidFill>
                <a:latin typeface="+mj-lt"/>
                <a:cs typeface="Arial"/>
              </a:rPr>
              <a:t> a, </a:t>
            </a:r>
            <a:r>
              <a:rPr lang="en-US" sz="3600" dirty="0" err="1">
                <a:solidFill>
                  <a:srgbClr val="000000"/>
                </a:solidFill>
                <a:latin typeface="+mj-lt"/>
                <a:cs typeface="Arial"/>
              </a:rPr>
              <a:t>consequat</a:t>
            </a:r>
            <a:r>
              <a:rPr lang="en-US" sz="3600" dirty="0">
                <a:solidFill>
                  <a:srgbClr val="000000"/>
                </a:solidFill>
                <a:latin typeface="+mj-lt"/>
                <a:cs typeface="Arial"/>
              </a:rPr>
              <a:t> </a:t>
            </a:r>
            <a:r>
              <a:rPr lang="en-US" sz="3600" dirty="0" err="1">
                <a:solidFill>
                  <a:srgbClr val="000000"/>
                </a:solidFill>
                <a:latin typeface="+mj-lt"/>
                <a:cs typeface="Arial"/>
              </a:rPr>
              <a:t>ut</a:t>
            </a:r>
            <a:r>
              <a:rPr lang="en-US" sz="3600" dirty="0">
                <a:solidFill>
                  <a:srgbClr val="000000"/>
                </a:solidFill>
                <a:latin typeface="+mj-lt"/>
                <a:cs typeface="Arial"/>
              </a:rPr>
              <a:t> </a:t>
            </a:r>
            <a:r>
              <a:rPr lang="en-US" sz="3600" dirty="0" err="1">
                <a:solidFill>
                  <a:srgbClr val="000000"/>
                </a:solidFill>
                <a:latin typeface="+mj-lt"/>
                <a:cs typeface="Arial"/>
              </a:rPr>
              <a:t>tellus</a:t>
            </a:r>
            <a:r>
              <a:rPr lang="en-US" sz="3600" dirty="0">
                <a:solidFill>
                  <a:srgbClr val="000000"/>
                </a:solidFill>
                <a:latin typeface="+mj-lt"/>
                <a:cs typeface="Arial"/>
              </a:rPr>
              <a:t>. </a:t>
            </a:r>
            <a:r>
              <a:rPr lang="en-US" sz="3600" dirty="0" err="1">
                <a:solidFill>
                  <a:srgbClr val="000000"/>
                </a:solidFill>
                <a:latin typeface="+mj-lt"/>
                <a:cs typeface="Arial"/>
              </a:rPr>
              <a:t>Nullam</a:t>
            </a:r>
            <a:r>
              <a:rPr lang="en-US" sz="3600" dirty="0">
                <a:solidFill>
                  <a:srgbClr val="000000"/>
                </a:solidFill>
                <a:latin typeface="+mj-lt"/>
                <a:cs typeface="Arial"/>
              </a:rPr>
              <a:t> </a:t>
            </a:r>
            <a:r>
              <a:rPr lang="en-US" sz="3600" dirty="0" err="1">
                <a:solidFill>
                  <a:srgbClr val="000000"/>
                </a:solidFill>
                <a:latin typeface="+mj-lt"/>
                <a:cs typeface="Arial"/>
              </a:rPr>
              <a:t>elit</a:t>
            </a:r>
            <a:r>
              <a:rPr lang="en-US" sz="3600" dirty="0">
                <a:solidFill>
                  <a:srgbClr val="000000"/>
                </a:solidFill>
                <a:latin typeface="+mj-lt"/>
                <a:cs typeface="Arial"/>
              </a:rPr>
              <a:t> quam, </a:t>
            </a:r>
            <a:r>
              <a:rPr lang="en-US" sz="3600" dirty="0" err="1">
                <a:solidFill>
                  <a:srgbClr val="000000"/>
                </a:solidFill>
                <a:latin typeface="+mj-lt"/>
                <a:cs typeface="Arial"/>
              </a:rPr>
              <a:t>varius</a:t>
            </a:r>
            <a:r>
              <a:rPr lang="en-US" sz="3600" dirty="0">
                <a:solidFill>
                  <a:srgbClr val="000000"/>
                </a:solidFill>
                <a:latin typeface="+mj-lt"/>
                <a:cs typeface="Arial"/>
              </a:rPr>
              <a:t> </a:t>
            </a:r>
            <a:r>
              <a:rPr lang="en-US" sz="3600" dirty="0" err="1">
                <a:solidFill>
                  <a:srgbClr val="000000"/>
                </a:solidFill>
                <a:latin typeface="+mj-lt"/>
                <a:cs typeface="Arial"/>
              </a:rPr>
              <a:t>quis</a:t>
            </a:r>
            <a:r>
              <a:rPr lang="en-US" sz="3600" dirty="0">
                <a:solidFill>
                  <a:srgbClr val="000000"/>
                </a:solidFill>
                <a:latin typeface="+mj-lt"/>
                <a:cs typeface="Arial"/>
              </a:rPr>
              <a:t> semper </a:t>
            </a:r>
            <a:r>
              <a:rPr lang="en-US" sz="3600" dirty="0" err="1">
                <a:solidFill>
                  <a:srgbClr val="000000"/>
                </a:solidFill>
                <a:latin typeface="+mj-lt"/>
                <a:cs typeface="Arial"/>
              </a:rPr>
              <a:t>eget</a:t>
            </a:r>
            <a:r>
              <a:rPr lang="en-US" sz="3600" dirty="0">
                <a:solidFill>
                  <a:srgbClr val="000000"/>
                </a:solidFill>
                <a:latin typeface="+mj-lt"/>
                <a:cs typeface="Arial"/>
              </a:rPr>
              <a:t>, </a:t>
            </a:r>
            <a:r>
              <a:rPr lang="en-US" sz="3600" dirty="0" err="1">
                <a:solidFill>
                  <a:srgbClr val="000000"/>
                </a:solidFill>
                <a:latin typeface="+mj-lt"/>
                <a:cs typeface="Arial"/>
              </a:rPr>
              <a:t>mollis</a:t>
            </a:r>
            <a:r>
              <a:rPr lang="en-US" sz="3600" dirty="0">
                <a:solidFill>
                  <a:srgbClr val="000000"/>
                </a:solidFill>
                <a:latin typeface="+mj-lt"/>
                <a:cs typeface="Arial"/>
              </a:rPr>
              <a:t> sit </a:t>
            </a:r>
            <a:r>
              <a:rPr lang="en-US" sz="3600" dirty="0" err="1">
                <a:solidFill>
                  <a:srgbClr val="000000"/>
                </a:solidFill>
                <a:latin typeface="+mj-lt"/>
                <a:cs typeface="Arial"/>
              </a:rPr>
              <a:t>amet</a:t>
            </a:r>
            <a:r>
              <a:rPr lang="en-US" sz="3600" dirty="0">
                <a:solidFill>
                  <a:srgbClr val="000000"/>
                </a:solidFill>
                <a:latin typeface="+mj-lt"/>
                <a:cs typeface="Arial"/>
              </a:rPr>
              <a:t> mi. </a:t>
            </a:r>
            <a:r>
              <a:rPr lang="en-US" sz="3600" dirty="0" err="1">
                <a:solidFill>
                  <a:srgbClr val="000000"/>
                </a:solidFill>
                <a:latin typeface="+mj-lt"/>
                <a:cs typeface="Arial"/>
              </a:rPr>
              <a:t>Praesent</a:t>
            </a:r>
            <a:r>
              <a:rPr lang="en-US" sz="3600" dirty="0">
                <a:solidFill>
                  <a:srgbClr val="000000"/>
                </a:solidFill>
                <a:latin typeface="+mj-lt"/>
                <a:cs typeface="Arial"/>
              </a:rPr>
              <a:t> </a:t>
            </a:r>
            <a:r>
              <a:rPr lang="en-US" sz="3600" dirty="0" err="1">
                <a:solidFill>
                  <a:srgbClr val="000000"/>
                </a:solidFill>
                <a:latin typeface="+mj-lt"/>
                <a:cs typeface="Arial"/>
              </a:rPr>
              <a:t>egestas</a:t>
            </a:r>
            <a:r>
              <a:rPr lang="en-US" sz="3600" dirty="0">
                <a:solidFill>
                  <a:srgbClr val="000000"/>
                </a:solidFill>
                <a:latin typeface="+mj-lt"/>
                <a:cs typeface="Arial"/>
              </a:rPr>
              <a:t> </a:t>
            </a:r>
            <a:r>
              <a:rPr lang="en-US" sz="3600" dirty="0" err="1">
                <a:solidFill>
                  <a:srgbClr val="000000"/>
                </a:solidFill>
                <a:latin typeface="+mj-lt"/>
                <a:cs typeface="Arial"/>
              </a:rPr>
              <a:t>nisl</a:t>
            </a:r>
            <a:r>
              <a:rPr lang="en-US" sz="3600" dirty="0">
                <a:solidFill>
                  <a:srgbClr val="000000"/>
                </a:solidFill>
                <a:latin typeface="+mj-lt"/>
                <a:cs typeface="Arial"/>
              </a:rPr>
              <a:t> </a:t>
            </a:r>
            <a:r>
              <a:rPr lang="en-US" sz="3600" dirty="0" err="1">
                <a:solidFill>
                  <a:srgbClr val="000000"/>
                </a:solidFill>
                <a:latin typeface="+mj-lt"/>
                <a:cs typeface="Arial"/>
              </a:rPr>
              <a:t>quis</a:t>
            </a:r>
            <a:r>
              <a:rPr lang="en-US" sz="3600" dirty="0">
                <a:solidFill>
                  <a:srgbClr val="000000"/>
                </a:solidFill>
                <a:latin typeface="+mj-lt"/>
                <a:cs typeface="Arial"/>
              </a:rPr>
              <a:t> </a:t>
            </a:r>
            <a:r>
              <a:rPr lang="en-US" sz="3600" dirty="0" err="1">
                <a:solidFill>
                  <a:srgbClr val="000000"/>
                </a:solidFill>
                <a:latin typeface="+mj-lt"/>
                <a:cs typeface="Arial"/>
              </a:rPr>
              <a:t>nunc</a:t>
            </a:r>
            <a:r>
              <a:rPr lang="en-US" sz="3600" dirty="0">
                <a:solidFill>
                  <a:srgbClr val="000000"/>
                </a:solidFill>
                <a:latin typeface="+mj-lt"/>
                <a:cs typeface="Arial"/>
              </a:rPr>
              <a:t> </a:t>
            </a:r>
            <a:r>
              <a:rPr lang="en-US" sz="3600" dirty="0" err="1">
                <a:solidFill>
                  <a:srgbClr val="000000"/>
                </a:solidFill>
                <a:latin typeface="+mj-lt"/>
                <a:cs typeface="Arial"/>
              </a:rPr>
              <a:t>ultrices</a:t>
            </a:r>
            <a:r>
              <a:rPr lang="en-US" sz="3600" dirty="0">
                <a:solidFill>
                  <a:srgbClr val="000000"/>
                </a:solidFill>
                <a:latin typeface="+mj-lt"/>
                <a:cs typeface="Arial"/>
              </a:rPr>
              <a:t> gravida. </a:t>
            </a:r>
            <a:r>
              <a:rPr lang="en-US" sz="3600" dirty="0" err="1">
                <a:solidFill>
                  <a:srgbClr val="000000"/>
                </a:solidFill>
                <a:latin typeface="+mj-lt"/>
                <a:cs typeface="Arial"/>
              </a:rPr>
              <a:t>Mauris</a:t>
            </a:r>
            <a:r>
              <a:rPr lang="en-US" sz="3600" dirty="0">
                <a:solidFill>
                  <a:srgbClr val="000000"/>
                </a:solidFill>
                <a:latin typeface="+mj-lt"/>
                <a:cs typeface="Arial"/>
              </a:rPr>
              <a:t> dictum </a:t>
            </a:r>
            <a:r>
              <a:rPr lang="en-US" sz="3600" dirty="0" err="1">
                <a:solidFill>
                  <a:srgbClr val="000000"/>
                </a:solidFill>
                <a:latin typeface="+mj-lt"/>
                <a:cs typeface="Arial"/>
              </a:rPr>
              <a:t>interdum</a:t>
            </a:r>
            <a:r>
              <a:rPr lang="en-US" sz="3600" dirty="0">
                <a:solidFill>
                  <a:srgbClr val="000000"/>
                </a:solidFill>
                <a:latin typeface="+mj-lt"/>
                <a:cs typeface="Arial"/>
              </a:rPr>
              <a:t> </a:t>
            </a:r>
            <a:r>
              <a:rPr lang="en-US" sz="3600" dirty="0" err="1">
                <a:solidFill>
                  <a:srgbClr val="000000"/>
                </a:solidFill>
                <a:latin typeface="+mj-lt"/>
                <a:cs typeface="Arial"/>
              </a:rPr>
              <a:t>volutpat</a:t>
            </a:r>
            <a:r>
              <a:rPr lang="en-US" sz="3600" dirty="0">
                <a:solidFill>
                  <a:srgbClr val="000000"/>
                </a:solidFill>
                <a:latin typeface="+mj-lt"/>
                <a:cs typeface="Arial"/>
              </a:rPr>
              <a:t>. </a:t>
            </a:r>
            <a:r>
              <a:rPr lang="en-US" sz="3600" dirty="0" err="1">
                <a:solidFill>
                  <a:srgbClr val="000000"/>
                </a:solidFill>
                <a:latin typeface="+mj-lt"/>
                <a:cs typeface="Arial"/>
              </a:rPr>
              <a:t>Aenean</a:t>
            </a:r>
            <a:r>
              <a:rPr lang="en-US" sz="3600" dirty="0">
                <a:solidFill>
                  <a:srgbClr val="000000"/>
                </a:solidFill>
                <a:latin typeface="+mj-lt"/>
                <a:cs typeface="Arial"/>
              </a:rPr>
              <a:t> </a:t>
            </a:r>
            <a:r>
              <a:rPr lang="en-US" sz="3600" dirty="0" err="1">
                <a:solidFill>
                  <a:srgbClr val="000000"/>
                </a:solidFill>
                <a:latin typeface="+mj-lt"/>
                <a:cs typeface="Arial"/>
              </a:rPr>
              <a:t>vehicula</a:t>
            </a:r>
            <a:r>
              <a:rPr lang="en-US" sz="3600" dirty="0">
                <a:solidFill>
                  <a:srgbClr val="000000"/>
                </a:solidFill>
                <a:latin typeface="+mj-lt"/>
                <a:cs typeface="Arial"/>
              </a:rPr>
              <a:t> </a:t>
            </a:r>
            <a:r>
              <a:rPr lang="en-US" sz="3600" dirty="0" err="1">
                <a:solidFill>
                  <a:srgbClr val="000000"/>
                </a:solidFill>
                <a:latin typeface="+mj-lt"/>
                <a:cs typeface="Arial"/>
              </a:rPr>
              <a:t>arcu</a:t>
            </a:r>
            <a:r>
              <a:rPr lang="en-US" sz="3600" dirty="0">
                <a:solidFill>
                  <a:srgbClr val="000000"/>
                </a:solidFill>
                <a:latin typeface="+mj-lt"/>
                <a:cs typeface="Arial"/>
              </a:rPr>
              <a:t> </a:t>
            </a:r>
            <a:r>
              <a:rPr lang="en-US" sz="3600" dirty="0" err="1">
                <a:solidFill>
                  <a:srgbClr val="000000"/>
                </a:solidFill>
                <a:latin typeface="+mj-lt"/>
                <a:cs typeface="Arial"/>
              </a:rPr>
              <a:t>ut</a:t>
            </a:r>
            <a:r>
              <a:rPr lang="en-US" sz="3600" dirty="0">
                <a:solidFill>
                  <a:srgbClr val="000000"/>
                </a:solidFill>
                <a:latin typeface="+mj-lt"/>
                <a:cs typeface="Arial"/>
              </a:rPr>
              <a:t> quam </a:t>
            </a:r>
            <a:r>
              <a:rPr lang="en-US" sz="3600" dirty="0" err="1">
                <a:solidFill>
                  <a:srgbClr val="000000"/>
                </a:solidFill>
                <a:latin typeface="+mj-lt"/>
                <a:cs typeface="Arial"/>
              </a:rPr>
              <a:t>volutpat</a:t>
            </a:r>
            <a:r>
              <a:rPr lang="en-US" sz="3600" dirty="0">
                <a:solidFill>
                  <a:srgbClr val="000000"/>
                </a:solidFill>
                <a:latin typeface="+mj-lt"/>
                <a:cs typeface="Arial"/>
              </a:rPr>
              <a:t> </a:t>
            </a:r>
            <a:r>
              <a:rPr lang="en-US" sz="3600" dirty="0" err="1">
                <a:solidFill>
                  <a:srgbClr val="000000"/>
                </a:solidFill>
                <a:latin typeface="+mj-lt"/>
                <a:cs typeface="Arial"/>
              </a:rPr>
              <a:t>interdum</a:t>
            </a:r>
            <a:r>
              <a:rPr lang="en-US" sz="3600" dirty="0">
                <a:solidFill>
                  <a:srgbClr val="000000"/>
                </a:solidFill>
                <a:latin typeface="+mj-lt"/>
                <a:cs typeface="Arial"/>
              </a:rPr>
              <a:t>. </a:t>
            </a:r>
            <a:r>
              <a:rPr lang="en-US" sz="3600" dirty="0" err="1">
                <a:solidFill>
                  <a:srgbClr val="000000"/>
                </a:solidFill>
                <a:latin typeface="+mj-lt"/>
                <a:cs typeface="Arial"/>
              </a:rPr>
              <a:t>Sed</a:t>
            </a:r>
            <a:r>
              <a:rPr lang="en-US" sz="3600" dirty="0">
                <a:solidFill>
                  <a:srgbClr val="000000"/>
                </a:solidFill>
                <a:latin typeface="+mj-lt"/>
                <a:cs typeface="Arial"/>
              </a:rPr>
              <a:t> a </a:t>
            </a:r>
            <a:r>
              <a:rPr lang="en-US" sz="3600" dirty="0" err="1">
                <a:solidFill>
                  <a:srgbClr val="000000"/>
                </a:solidFill>
                <a:latin typeface="+mj-lt"/>
                <a:cs typeface="Arial"/>
              </a:rPr>
              <a:t>est</a:t>
            </a:r>
            <a:r>
              <a:rPr lang="en-US" sz="3600" dirty="0">
                <a:solidFill>
                  <a:srgbClr val="000000"/>
                </a:solidFill>
                <a:latin typeface="+mj-lt"/>
                <a:cs typeface="Arial"/>
              </a:rPr>
              <a:t> lacus. </a:t>
            </a:r>
            <a:r>
              <a:rPr lang="en-US" sz="3600" dirty="0" err="1">
                <a:solidFill>
                  <a:srgbClr val="000000"/>
                </a:solidFill>
                <a:latin typeface="+mj-lt"/>
                <a:cs typeface="Arial"/>
              </a:rPr>
              <a:t>Vivamus</a:t>
            </a:r>
            <a:r>
              <a:rPr lang="en-US" sz="3600" dirty="0">
                <a:solidFill>
                  <a:srgbClr val="000000"/>
                </a:solidFill>
                <a:latin typeface="+mj-lt"/>
                <a:cs typeface="Arial"/>
              </a:rPr>
              <a:t> </a:t>
            </a:r>
            <a:r>
              <a:rPr lang="en-US" sz="3600" dirty="0" err="1">
                <a:solidFill>
                  <a:srgbClr val="000000"/>
                </a:solidFill>
                <a:latin typeface="+mj-lt"/>
                <a:cs typeface="Arial"/>
              </a:rPr>
              <a:t>porttitor</a:t>
            </a:r>
            <a:r>
              <a:rPr lang="en-US" sz="3600" dirty="0">
                <a:solidFill>
                  <a:srgbClr val="000000"/>
                </a:solidFill>
                <a:latin typeface="+mj-lt"/>
                <a:cs typeface="Arial"/>
              </a:rPr>
              <a:t> </a:t>
            </a:r>
            <a:r>
              <a:rPr lang="en-US" sz="3600" dirty="0" err="1">
                <a:solidFill>
                  <a:srgbClr val="000000"/>
                </a:solidFill>
                <a:latin typeface="+mj-lt"/>
                <a:cs typeface="Arial"/>
              </a:rPr>
              <a:t>massa</a:t>
            </a:r>
            <a:r>
              <a:rPr lang="en-US" sz="3600" dirty="0">
                <a:solidFill>
                  <a:srgbClr val="000000"/>
                </a:solidFill>
                <a:latin typeface="+mj-lt"/>
                <a:cs typeface="Arial"/>
              </a:rPr>
              <a:t> </a:t>
            </a:r>
            <a:r>
              <a:rPr lang="en-US" sz="3600" dirty="0" err="1">
                <a:solidFill>
                  <a:srgbClr val="000000"/>
                </a:solidFill>
                <a:latin typeface="+mj-lt"/>
                <a:cs typeface="Arial"/>
              </a:rPr>
              <a:t>dapibus</a:t>
            </a:r>
            <a:r>
              <a:rPr lang="en-US" sz="3600" dirty="0">
                <a:solidFill>
                  <a:srgbClr val="000000"/>
                </a:solidFill>
                <a:latin typeface="+mj-lt"/>
                <a:cs typeface="Arial"/>
              </a:rPr>
              <a:t> </a:t>
            </a:r>
            <a:r>
              <a:rPr lang="en-US" sz="3600" dirty="0" err="1">
                <a:solidFill>
                  <a:srgbClr val="000000"/>
                </a:solidFill>
                <a:latin typeface="+mj-lt"/>
                <a:cs typeface="Arial"/>
              </a:rPr>
              <a:t>felis</a:t>
            </a:r>
            <a:r>
              <a:rPr lang="en-US" sz="3600" dirty="0">
                <a:solidFill>
                  <a:srgbClr val="000000"/>
                </a:solidFill>
                <a:latin typeface="+mj-lt"/>
                <a:cs typeface="Arial"/>
              </a:rPr>
              <a:t> </a:t>
            </a:r>
            <a:r>
              <a:rPr lang="en-US" sz="3600" dirty="0" err="1">
                <a:solidFill>
                  <a:srgbClr val="000000"/>
                </a:solidFill>
                <a:latin typeface="+mj-lt"/>
                <a:cs typeface="Arial"/>
              </a:rPr>
              <a:t>rhoncus</a:t>
            </a:r>
            <a:r>
              <a:rPr lang="en-US" sz="3600" dirty="0">
                <a:solidFill>
                  <a:srgbClr val="000000"/>
                </a:solidFill>
                <a:latin typeface="+mj-lt"/>
                <a:cs typeface="Arial"/>
              </a:rPr>
              <a:t> a porta </a:t>
            </a:r>
            <a:r>
              <a:rPr lang="en-US" sz="3600" dirty="0" err="1">
                <a:solidFill>
                  <a:srgbClr val="000000"/>
                </a:solidFill>
                <a:latin typeface="+mj-lt"/>
                <a:cs typeface="Arial"/>
              </a:rPr>
              <a:t>metus</a:t>
            </a:r>
            <a:r>
              <a:rPr lang="en-US" sz="3600" dirty="0">
                <a:solidFill>
                  <a:srgbClr val="000000"/>
                </a:solidFill>
                <a:latin typeface="+mj-lt"/>
                <a:cs typeface="Arial"/>
              </a:rPr>
              <a:t> </a:t>
            </a:r>
            <a:r>
              <a:rPr lang="en-US" sz="3600" dirty="0" err="1">
                <a:solidFill>
                  <a:srgbClr val="000000"/>
                </a:solidFill>
                <a:latin typeface="+mj-lt"/>
                <a:cs typeface="Arial"/>
              </a:rPr>
              <a:t>ultrices</a:t>
            </a:r>
            <a:r>
              <a:rPr lang="en-US" sz="3600" dirty="0">
                <a:solidFill>
                  <a:srgbClr val="000000"/>
                </a:solidFill>
                <a:latin typeface="+mj-lt"/>
                <a:cs typeface="Arial"/>
              </a:rPr>
              <a:t>. </a:t>
            </a:r>
            <a:r>
              <a:rPr lang="en-US" sz="3600" dirty="0" err="1">
                <a:solidFill>
                  <a:srgbClr val="000000"/>
                </a:solidFill>
                <a:latin typeface="+mj-lt"/>
                <a:cs typeface="Arial"/>
              </a:rPr>
              <a:t>Mauris</a:t>
            </a:r>
            <a:r>
              <a:rPr lang="en-US" sz="3600" dirty="0">
                <a:solidFill>
                  <a:srgbClr val="000000"/>
                </a:solidFill>
                <a:latin typeface="+mj-lt"/>
                <a:cs typeface="Arial"/>
              </a:rPr>
              <a:t> id </a:t>
            </a:r>
            <a:r>
              <a:rPr lang="en-US" sz="3600" dirty="0" err="1">
                <a:solidFill>
                  <a:srgbClr val="000000"/>
                </a:solidFill>
                <a:latin typeface="+mj-lt"/>
                <a:cs typeface="Arial"/>
              </a:rPr>
              <a:t>congue</a:t>
            </a:r>
            <a:r>
              <a:rPr lang="en-US" sz="3600" dirty="0">
                <a:solidFill>
                  <a:srgbClr val="000000"/>
                </a:solidFill>
                <a:latin typeface="+mj-lt"/>
                <a:cs typeface="Arial"/>
              </a:rPr>
              <a:t> </a:t>
            </a:r>
            <a:r>
              <a:rPr lang="en-US" sz="3600" dirty="0" err="1">
                <a:solidFill>
                  <a:srgbClr val="000000"/>
                </a:solidFill>
                <a:latin typeface="+mj-lt"/>
                <a:cs typeface="Arial"/>
              </a:rPr>
              <a:t>tellus</a:t>
            </a:r>
            <a:r>
              <a:rPr lang="en-US" sz="3600" dirty="0">
                <a:solidFill>
                  <a:srgbClr val="000000"/>
                </a:solidFill>
                <a:latin typeface="+mj-lt"/>
                <a:cs typeface="Arial"/>
              </a:rPr>
              <a:t>.</a:t>
            </a:r>
          </a:p>
          <a:p>
            <a:br>
              <a:rPr lang="en-US" sz="3600" dirty="0">
                <a:solidFill>
                  <a:srgbClr val="000000"/>
                </a:solidFill>
                <a:latin typeface="+mj-lt"/>
                <a:cs typeface="Arial"/>
              </a:rPr>
            </a:br>
            <a:r>
              <a:rPr lang="en-US" sz="3600" dirty="0" err="1">
                <a:solidFill>
                  <a:srgbClr val="000000"/>
                </a:solidFill>
                <a:latin typeface="+mj-lt"/>
                <a:cs typeface="Arial"/>
              </a:rPr>
              <a:t>Vivamus</a:t>
            </a:r>
            <a:r>
              <a:rPr lang="en-US" sz="3600" dirty="0">
                <a:solidFill>
                  <a:srgbClr val="000000"/>
                </a:solidFill>
                <a:latin typeface="+mj-lt"/>
                <a:cs typeface="Arial"/>
              </a:rPr>
              <a:t> ligula </a:t>
            </a:r>
            <a:r>
              <a:rPr lang="en-US" sz="3600" dirty="0" err="1">
                <a:solidFill>
                  <a:srgbClr val="000000"/>
                </a:solidFill>
                <a:latin typeface="+mj-lt"/>
                <a:cs typeface="Arial"/>
              </a:rPr>
              <a:t>nulla</a:t>
            </a:r>
            <a:r>
              <a:rPr lang="en-US" sz="3600" dirty="0">
                <a:solidFill>
                  <a:srgbClr val="000000"/>
                </a:solidFill>
                <a:latin typeface="+mj-lt"/>
                <a:cs typeface="Arial"/>
              </a:rPr>
              <a:t>, </a:t>
            </a:r>
            <a:r>
              <a:rPr lang="en-US" sz="3600" dirty="0" err="1">
                <a:solidFill>
                  <a:srgbClr val="000000"/>
                </a:solidFill>
                <a:latin typeface="+mj-lt"/>
                <a:cs typeface="Arial"/>
              </a:rPr>
              <a:t>dapibus</a:t>
            </a:r>
            <a:r>
              <a:rPr lang="en-US" sz="3600" dirty="0">
                <a:solidFill>
                  <a:srgbClr val="000000"/>
                </a:solidFill>
                <a:latin typeface="+mj-lt"/>
                <a:cs typeface="Arial"/>
              </a:rPr>
              <a:t> vitae </a:t>
            </a:r>
            <a:r>
              <a:rPr lang="en-US" sz="3600" dirty="0" err="1">
                <a:solidFill>
                  <a:srgbClr val="000000"/>
                </a:solidFill>
                <a:latin typeface="+mj-lt"/>
                <a:cs typeface="Arial"/>
              </a:rPr>
              <a:t>molestie</a:t>
            </a:r>
            <a:r>
              <a:rPr lang="en-US" sz="3600" dirty="0">
                <a:solidFill>
                  <a:srgbClr val="000000"/>
                </a:solidFill>
                <a:latin typeface="+mj-lt"/>
                <a:cs typeface="Arial"/>
              </a:rPr>
              <a:t> </a:t>
            </a:r>
            <a:r>
              <a:rPr lang="en-US" sz="3600" dirty="0" err="1">
                <a:solidFill>
                  <a:srgbClr val="000000"/>
                </a:solidFill>
                <a:latin typeface="+mj-lt"/>
                <a:cs typeface="Arial"/>
              </a:rPr>
              <a:t>nec</a:t>
            </a:r>
            <a:r>
              <a:rPr lang="en-US" sz="3600" dirty="0">
                <a:solidFill>
                  <a:srgbClr val="000000"/>
                </a:solidFill>
                <a:latin typeface="+mj-lt"/>
                <a:cs typeface="Arial"/>
              </a:rPr>
              <a:t>, pharetra </a:t>
            </a:r>
            <a:r>
              <a:rPr lang="en-US" sz="3600" dirty="0" err="1">
                <a:solidFill>
                  <a:srgbClr val="000000"/>
                </a:solidFill>
                <a:latin typeface="+mj-lt"/>
                <a:cs typeface="Arial"/>
              </a:rPr>
              <a:t>quis</a:t>
            </a:r>
            <a:r>
              <a:rPr lang="en-US" sz="3600" dirty="0">
                <a:solidFill>
                  <a:srgbClr val="000000"/>
                </a:solidFill>
                <a:latin typeface="+mj-lt"/>
                <a:cs typeface="Arial"/>
              </a:rPr>
              <a:t> </a:t>
            </a:r>
            <a:r>
              <a:rPr lang="en-US" sz="3600" dirty="0" err="1">
                <a:solidFill>
                  <a:srgbClr val="000000"/>
                </a:solidFill>
                <a:latin typeface="+mj-lt"/>
                <a:cs typeface="Arial"/>
              </a:rPr>
              <a:t>justo</a:t>
            </a:r>
            <a:r>
              <a:rPr lang="en-US" sz="3600" dirty="0">
                <a:solidFill>
                  <a:srgbClr val="000000"/>
                </a:solidFill>
                <a:latin typeface="+mj-lt"/>
                <a:cs typeface="Arial"/>
              </a:rPr>
              <a:t>. </a:t>
            </a:r>
            <a:r>
              <a:rPr lang="en-US" sz="3600" dirty="0" err="1">
                <a:solidFill>
                  <a:srgbClr val="000000"/>
                </a:solidFill>
                <a:latin typeface="+mj-lt"/>
                <a:cs typeface="Arial"/>
              </a:rPr>
              <a:t>Fusce</a:t>
            </a:r>
            <a:r>
              <a:rPr lang="en-US" sz="3600" dirty="0">
                <a:solidFill>
                  <a:srgbClr val="000000"/>
                </a:solidFill>
                <a:latin typeface="+mj-lt"/>
                <a:cs typeface="Arial"/>
              </a:rPr>
              <a:t> </a:t>
            </a:r>
            <a:r>
              <a:rPr lang="en-US" sz="3600" dirty="0" err="1">
                <a:solidFill>
                  <a:srgbClr val="000000"/>
                </a:solidFill>
                <a:latin typeface="+mj-lt"/>
                <a:cs typeface="Arial"/>
              </a:rPr>
              <a:t>eu</a:t>
            </a:r>
            <a:r>
              <a:rPr lang="en-US" sz="3600" dirty="0">
                <a:solidFill>
                  <a:srgbClr val="000000"/>
                </a:solidFill>
                <a:latin typeface="+mj-lt"/>
                <a:cs typeface="Arial"/>
              </a:rPr>
              <a:t> </a:t>
            </a:r>
            <a:r>
              <a:rPr lang="en-US" sz="3600" dirty="0" err="1">
                <a:solidFill>
                  <a:srgbClr val="000000"/>
                </a:solidFill>
                <a:latin typeface="+mj-lt"/>
                <a:cs typeface="Arial"/>
              </a:rPr>
              <a:t>arcu</a:t>
            </a:r>
            <a:r>
              <a:rPr lang="en-US" sz="3600" dirty="0">
                <a:solidFill>
                  <a:srgbClr val="000000"/>
                </a:solidFill>
                <a:latin typeface="+mj-lt"/>
                <a:cs typeface="Arial"/>
              </a:rPr>
              <a:t> </a:t>
            </a:r>
            <a:r>
              <a:rPr lang="en-US" sz="3600" dirty="0" err="1">
                <a:solidFill>
                  <a:srgbClr val="000000"/>
                </a:solidFill>
                <a:latin typeface="+mj-lt"/>
                <a:cs typeface="Arial"/>
              </a:rPr>
              <a:t>odio</a:t>
            </a:r>
            <a:r>
              <a:rPr lang="en-US" sz="3600" dirty="0">
                <a:solidFill>
                  <a:srgbClr val="000000"/>
                </a:solidFill>
                <a:latin typeface="+mj-lt"/>
                <a:cs typeface="Arial"/>
              </a:rPr>
              <a:t>. In </a:t>
            </a:r>
            <a:r>
              <a:rPr lang="en-US" sz="3600" dirty="0" err="1">
                <a:solidFill>
                  <a:srgbClr val="000000"/>
                </a:solidFill>
                <a:latin typeface="+mj-lt"/>
                <a:cs typeface="Arial"/>
              </a:rPr>
              <a:t>hendrerit</a:t>
            </a:r>
            <a:r>
              <a:rPr lang="en-US" sz="3600" dirty="0">
                <a:solidFill>
                  <a:srgbClr val="000000"/>
                </a:solidFill>
                <a:latin typeface="+mj-lt"/>
                <a:cs typeface="Arial"/>
              </a:rPr>
              <a:t> </a:t>
            </a:r>
            <a:r>
              <a:rPr lang="en-US" sz="3600" dirty="0" err="1">
                <a:solidFill>
                  <a:srgbClr val="000000"/>
                </a:solidFill>
                <a:latin typeface="+mj-lt"/>
                <a:cs typeface="Arial"/>
              </a:rPr>
              <a:t>imperdiet</a:t>
            </a:r>
            <a:r>
              <a:rPr lang="en-US" sz="3600" dirty="0">
                <a:solidFill>
                  <a:srgbClr val="000000"/>
                </a:solidFill>
                <a:latin typeface="+mj-lt"/>
                <a:cs typeface="Arial"/>
              </a:rPr>
              <a:t> </a:t>
            </a:r>
            <a:r>
              <a:rPr lang="en-US" sz="3600" dirty="0" err="1">
                <a:solidFill>
                  <a:srgbClr val="000000"/>
                </a:solidFill>
                <a:latin typeface="+mj-lt"/>
                <a:cs typeface="Arial"/>
              </a:rPr>
              <a:t>felis</a:t>
            </a:r>
            <a:r>
              <a:rPr lang="en-US" sz="3600" dirty="0">
                <a:solidFill>
                  <a:srgbClr val="000000"/>
                </a:solidFill>
                <a:latin typeface="+mj-lt"/>
                <a:cs typeface="Arial"/>
              </a:rPr>
              <a:t> </a:t>
            </a:r>
            <a:r>
              <a:rPr lang="en-US" sz="3600" dirty="0" err="1">
                <a:solidFill>
                  <a:srgbClr val="000000"/>
                </a:solidFill>
                <a:latin typeface="+mj-lt"/>
                <a:cs typeface="Arial"/>
              </a:rPr>
              <a:t>nec</a:t>
            </a:r>
            <a:r>
              <a:rPr lang="en-US" sz="3600" dirty="0">
                <a:solidFill>
                  <a:srgbClr val="000000"/>
                </a:solidFill>
                <a:latin typeface="+mj-lt"/>
                <a:cs typeface="Arial"/>
              </a:rPr>
              <a:t> </a:t>
            </a:r>
            <a:r>
              <a:rPr lang="en-US" sz="3600" dirty="0" err="1">
                <a:solidFill>
                  <a:srgbClr val="000000"/>
                </a:solidFill>
                <a:latin typeface="+mj-lt"/>
                <a:cs typeface="Arial"/>
              </a:rPr>
              <a:t>facilisis</a:t>
            </a:r>
            <a:r>
              <a:rPr lang="en-US" sz="3600" dirty="0">
                <a:solidFill>
                  <a:srgbClr val="000000"/>
                </a:solidFill>
                <a:latin typeface="+mj-lt"/>
                <a:cs typeface="Arial"/>
              </a:rPr>
              <a:t>. In non </a:t>
            </a:r>
            <a:r>
              <a:rPr lang="en-US" sz="3600" dirty="0" err="1">
                <a:solidFill>
                  <a:srgbClr val="000000"/>
                </a:solidFill>
                <a:latin typeface="+mj-lt"/>
                <a:cs typeface="Arial"/>
              </a:rPr>
              <a:t>turpis</a:t>
            </a:r>
            <a:r>
              <a:rPr lang="en-US" sz="3600" dirty="0">
                <a:solidFill>
                  <a:srgbClr val="000000"/>
                </a:solidFill>
                <a:latin typeface="+mj-lt"/>
                <a:cs typeface="Arial"/>
              </a:rPr>
              <a:t> </a:t>
            </a:r>
            <a:r>
              <a:rPr lang="en-US" sz="3600" dirty="0" err="1">
                <a:solidFill>
                  <a:srgbClr val="000000"/>
                </a:solidFill>
                <a:latin typeface="+mj-lt"/>
                <a:cs typeface="Arial"/>
              </a:rPr>
              <a:t>risus</a:t>
            </a:r>
            <a:r>
              <a:rPr lang="en-US" sz="3600" dirty="0">
                <a:solidFill>
                  <a:srgbClr val="000000"/>
                </a:solidFill>
                <a:latin typeface="+mj-lt"/>
                <a:cs typeface="Arial"/>
              </a:rPr>
              <a:t>. </a:t>
            </a:r>
          </a:p>
          <a:p>
            <a:endParaRPr lang="en-US" sz="3600" dirty="0">
              <a:latin typeface="+mj-lt"/>
            </a:endParaRPr>
          </a:p>
        </p:txBody>
      </p:sp>
      <p:grpSp>
        <p:nvGrpSpPr>
          <p:cNvPr id="53" name="Group 52"/>
          <p:cNvGrpSpPr/>
          <p:nvPr/>
        </p:nvGrpSpPr>
        <p:grpSpPr>
          <a:xfrm>
            <a:off x="12222388" y="16221492"/>
            <a:ext cx="21186549" cy="1524000"/>
            <a:chOff x="18173700" y="7315199"/>
            <a:chExt cx="24803100" cy="1828801"/>
          </a:xfrm>
          <a:gradFill flip="none" rotWithShape="1">
            <a:gsLst>
              <a:gs pos="0">
                <a:schemeClr val="accent1">
                  <a:lumMod val="67000"/>
                </a:schemeClr>
              </a:gs>
              <a:gs pos="70000">
                <a:schemeClr val="accent1">
                  <a:lumMod val="50000"/>
                </a:schemeClr>
              </a:gs>
              <a:gs pos="33000">
                <a:schemeClr val="accent1">
                  <a:lumMod val="50000"/>
                </a:schemeClr>
              </a:gs>
              <a:gs pos="100000">
                <a:schemeClr val="accent1">
                  <a:lumMod val="75000"/>
                </a:schemeClr>
              </a:gs>
            </a:gsLst>
            <a:path path="circle">
              <a:fillToRect l="100000" t="100000"/>
            </a:path>
            <a:tileRect r="-100000" b="-100000"/>
          </a:gradFill>
        </p:grpSpPr>
        <p:sp>
          <p:nvSpPr>
            <p:cNvPr id="54" name="Rectangle 53"/>
            <p:cNvSpPr/>
            <p:nvPr/>
          </p:nvSpPr>
          <p:spPr>
            <a:xfrm>
              <a:off x="18173700" y="7315199"/>
              <a:ext cx="24803100" cy="1828801"/>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561"/>
            </a:p>
          </p:txBody>
        </p:sp>
        <p:sp>
          <p:nvSpPr>
            <p:cNvPr id="55" name="TextBox 54"/>
            <p:cNvSpPr txBox="1"/>
            <p:nvPr/>
          </p:nvSpPr>
          <p:spPr>
            <a:xfrm>
              <a:off x="18173700" y="7599789"/>
              <a:ext cx="24803100" cy="1218796"/>
            </a:xfrm>
            <a:prstGeom prst="rect">
              <a:avLst/>
            </a:prstGeom>
            <a:grpFill/>
          </p:spPr>
          <p:txBody>
            <a:bodyPr wrap="square" rtlCol="0">
              <a:spAutoFit/>
            </a:bodyPr>
            <a:lstStyle/>
            <a:p>
              <a:pPr algn="ctr"/>
              <a:r>
                <a:rPr lang="en-US" sz="6000" b="1" dirty="0">
                  <a:solidFill>
                    <a:schemeClr val="bg1"/>
                  </a:solidFill>
                </a:rPr>
                <a:t>Header</a:t>
              </a:r>
            </a:p>
          </p:txBody>
        </p:sp>
      </p:grpSp>
      <p:sp>
        <p:nvSpPr>
          <p:cNvPr id="56" name="TextBox 55"/>
          <p:cNvSpPr txBox="1"/>
          <p:nvPr/>
        </p:nvSpPr>
        <p:spPr>
          <a:xfrm>
            <a:off x="12278633" y="17775710"/>
            <a:ext cx="21130303" cy="8741890"/>
          </a:xfrm>
          <a:prstGeom prst="rect">
            <a:avLst/>
          </a:prstGeom>
          <a:noFill/>
        </p:spPr>
        <p:txBody>
          <a:bodyPr wrap="square" lIns="182880" tIns="457200" rIns="182880" bIns="457200" numCol="2" rtlCol="0">
            <a:noAutofit/>
          </a:bodyPr>
          <a:lstStyle/>
          <a:p>
            <a:pPr marL="571500" indent="-571500">
              <a:spcBef>
                <a:spcPts val="500"/>
              </a:spcBef>
              <a:buFont typeface="Arial" charset="0"/>
              <a:buChar char="•"/>
            </a:pPr>
            <a:r>
              <a:rPr lang="en-US" sz="3600" dirty="0">
                <a:solidFill>
                  <a:srgbClr val="000000"/>
                </a:solidFill>
                <a:latin typeface="+mj-lt"/>
                <a:cs typeface="Arial"/>
              </a:rPr>
              <a:t>Lorem ipsum dolor sit </a:t>
            </a:r>
            <a:r>
              <a:rPr lang="en-US" sz="3600" dirty="0" err="1">
                <a:solidFill>
                  <a:srgbClr val="000000"/>
                </a:solidFill>
                <a:latin typeface="+mj-lt"/>
                <a:cs typeface="Arial"/>
              </a:rPr>
              <a:t>amet</a:t>
            </a:r>
            <a:r>
              <a:rPr lang="en-US" sz="3600" dirty="0">
                <a:solidFill>
                  <a:srgbClr val="000000"/>
                </a:solidFill>
                <a:latin typeface="+mj-lt"/>
                <a:cs typeface="Arial"/>
              </a:rPr>
              <a:t>, </a:t>
            </a:r>
            <a:r>
              <a:rPr lang="en-US" sz="3600" dirty="0" err="1">
                <a:solidFill>
                  <a:srgbClr val="000000"/>
                </a:solidFill>
                <a:latin typeface="+mj-lt"/>
                <a:cs typeface="Arial"/>
              </a:rPr>
              <a:t>consectetur</a:t>
            </a:r>
            <a:r>
              <a:rPr lang="en-US" sz="3600" dirty="0">
                <a:solidFill>
                  <a:srgbClr val="000000"/>
                </a:solidFill>
                <a:latin typeface="+mj-lt"/>
                <a:cs typeface="Arial"/>
              </a:rPr>
              <a:t> </a:t>
            </a:r>
            <a:r>
              <a:rPr lang="en-US" sz="3600" dirty="0" err="1">
                <a:solidFill>
                  <a:srgbClr val="000000"/>
                </a:solidFill>
                <a:latin typeface="+mj-lt"/>
                <a:cs typeface="Arial"/>
              </a:rPr>
              <a:t>adipiscing</a:t>
            </a:r>
            <a:r>
              <a:rPr lang="en-US" sz="3600" dirty="0">
                <a:solidFill>
                  <a:srgbClr val="000000"/>
                </a:solidFill>
                <a:latin typeface="+mj-lt"/>
                <a:cs typeface="Arial"/>
              </a:rPr>
              <a:t> </a:t>
            </a:r>
            <a:r>
              <a:rPr lang="en-US" sz="3600" dirty="0" err="1">
                <a:solidFill>
                  <a:srgbClr val="000000"/>
                </a:solidFill>
                <a:latin typeface="+mj-lt"/>
                <a:cs typeface="Arial"/>
              </a:rPr>
              <a:t>elit</a:t>
            </a:r>
            <a:r>
              <a:rPr lang="en-US" sz="3600" dirty="0">
                <a:solidFill>
                  <a:srgbClr val="000000"/>
                </a:solidFill>
                <a:latin typeface="+mj-lt"/>
                <a:cs typeface="Arial"/>
              </a:rPr>
              <a:t>. Integer a </a:t>
            </a:r>
            <a:r>
              <a:rPr lang="en-US" sz="3600" dirty="0" err="1">
                <a:solidFill>
                  <a:srgbClr val="000000"/>
                </a:solidFill>
                <a:latin typeface="+mj-lt"/>
                <a:cs typeface="Arial"/>
              </a:rPr>
              <a:t>urna</a:t>
            </a:r>
            <a:r>
              <a:rPr lang="en-US" sz="3600" dirty="0">
                <a:solidFill>
                  <a:srgbClr val="000000"/>
                </a:solidFill>
                <a:latin typeface="+mj-lt"/>
                <a:cs typeface="Arial"/>
              </a:rPr>
              <a:t> </a:t>
            </a:r>
            <a:r>
              <a:rPr lang="en-US" sz="3600" dirty="0" err="1">
                <a:solidFill>
                  <a:srgbClr val="000000"/>
                </a:solidFill>
                <a:latin typeface="+mj-lt"/>
                <a:cs typeface="Arial"/>
              </a:rPr>
              <a:t>est</a:t>
            </a:r>
            <a:r>
              <a:rPr lang="en-US" sz="3600" dirty="0">
                <a:solidFill>
                  <a:srgbClr val="000000"/>
                </a:solidFill>
                <a:latin typeface="+mj-lt"/>
                <a:cs typeface="Arial"/>
              </a:rPr>
              <a:t>, sit </a:t>
            </a:r>
            <a:r>
              <a:rPr lang="en-US" sz="3600" dirty="0" err="1">
                <a:solidFill>
                  <a:srgbClr val="000000"/>
                </a:solidFill>
                <a:latin typeface="+mj-lt"/>
                <a:cs typeface="Arial"/>
              </a:rPr>
              <a:t>amet</a:t>
            </a:r>
            <a:r>
              <a:rPr lang="en-US" sz="3600" dirty="0">
                <a:solidFill>
                  <a:srgbClr val="000000"/>
                </a:solidFill>
                <a:latin typeface="+mj-lt"/>
                <a:cs typeface="Arial"/>
              </a:rPr>
              <a:t> </a:t>
            </a:r>
            <a:r>
              <a:rPr lang="en-US" sz="3600" dirty="0" err="1">
                <a:latin typeface="+mj-lt"/>
                <a:cs typeface="Arial"/>
              </a:rPr>
              <a:t>dignissim</a:t>
            </a:r>
            <a:r>
              <a:rPr lang="en-US" sz="3600" dirty="0">
                <a:solidFill>
                  <a:srgbClr val="000000"/>
                </a:solidFill>
                <a:latin typeface="+mj-lt"/>
                <a:cs typeface="Arial"/>
              </a:rPr>
              <a:t> nisi. </a:t>
            </a:r>
            <a:r>
              <a:rPr lang="en-US" sz="3600" dirty="0" err="1">
                <a:solidFill>
                  <a:srgbClr val="000000"/>
                </a:solidFill>
                <a:latin typeface="+mj-lt"/>
                <a:cs typeface="Arial"/>
              </a:rPr>
              <a:t>Quisque</a:t>
            </a:r>
            <a:r>
              <a:rPr lang="en-US" sz="3600" dirty="0">
                <a:solidFill>
                  <a:srgbClr val="000000"/>
                </a:solidFill>
                <a:latin typeface="+mj-lt"/>
                <a:cs typeface="Arial"/>
              </a:rPr>
              <a:t> nisi </a:t>
            </a:r>
            <a:r>
              <a:rPr lang="en-US" sz="3600" dirty="0" err="1">
                <a:solidFill>
                  <a:srgbClr val="000000"/>
                </a:solidFill>
                <a:latin typeface="+mj-lt"/>
                <a:cs typeface="Arial"/>
              </a:rPr>
              <a:t>neque</a:t>
            </a:r>
            <a:r>
              <a:rPr lang="en-US" sz="3600" dirty="0">
                <a:solidFill>
                  <a:srgbClr val="000000"/>
                </a:solidFill>
                <a:latin typeface="+mj-lt"/>
                <a:cs typeface="Arial"/>
              </a:rPr>
              <a:t>, </a:t>
            </a:r>
            <a:r>
              <a:rPr lang="en-US" sz="3600" dirty="0" err="1">
                <a:solidFill>
                  <a:srgbClr val="000000"/>
                </a:solidFill>
                <a:latin typeface="+mj-lt"/>
                <a:cs typeface="Arial"/>
              </a:rPr>
              <a:t>luctus</a:t>
            </a:r>
            <a:r>
              <a:rPr lang="en-US" sz="3600" dirty="0">
                <a:solidFill>
                  <a:srgbClr val="000000"/>
                </a:solidFill>
                <a:latin typeface="+mj-lt"/>
                <a:cs typeface="Arial"/>
              </a:rPr>
              <a:t> </a:t>
            </a:r>
            <a:r>
              <a:rPr lang="en-US" sz="3600" dirty="0" err="1">
                <a:solidFill>
                  <a:srgbClr val="000000"/>
                </a:solidFill>
                <a:latin typeface="+mj-lt"/>
                <a:cs typeface="Arial"/>
              </a:rPr>
              <a:t>eu</a:t>
            </a:r>
            <a:r>
              <a:rPr lang="en-US" sz="3600" dirty="0">
                <a:solidFill>
                  <a:srgbClr val="000000"/>
                </a:solidFill>
                <a:latin typeface="+mj-lt"/>
                <a:cs typeface="Arial"/>
              </a:rPr>
              <a:t> </a:t>
            </a:r>
            <a:r>
              <a:rPr lang="en-US" sz="3600" dirty="0" err="1">
                <a:solidFill>
                  <a:srgbClr val="000000"/>
                </a:solidFill>
                <a:latin typeface="+mj-lt"/>
                <a:cs typeface="Arial"/>
              </a:rPr>
              <a:t>vulputate</a:t>
            </a:r>
            <a:r>
              <a:rPr lang="en-US" sz="3600" dirty="0">
                <a:solidFill>
                  <a:srgbClr val="000000"/>
                </a:solidFill>
                <a:latin typeface="+mj-lt"/>
                <a:cs typeface="Arial"/>
              </a:rPr>
              <a:t> a, </a:t>
            </a:r>
            <a:r>
              <a:rPr lang="en-US" sz="3600" dirty="0" err="1">
                <a:solidFill>
                  <a:srgbClr val="000000"/>
                </a:solidFill>
                <a:latin typeface="+mj-lt"/>
                <a:cs typeface="Arial"/>
              </a:rPr>
              <a:t>consequat</a:t>
            </a:r>
            <a:r>
              <a:rPr lang="en-US" sz="3600" dirty="0">
                <a:solidFill>
                  <a:srgbClr val="000000"/>
                </a:solidFill>
                <a:latin typeface="+mj-lt"/>
                <a:cs typeface="Arial"/>
              </a:rPr>
              <a:t> </a:t>
            </a:r>
            <a:r>
              <a:rPr lang="en-US" sz="3600" dirty="0" err="1">
                <a:solidFill>
                  <a:srgbClr val="000000"/>
                </a:solidFill>
                <a:latin typeface="+mj-lt"/>
                <a:cs typeface="Arial"/>
              </a:rPr>
              <a:t>ut</a:t>
            </a:r>
            <a:r>
              <a:rPr lang="en-US" sz="3600" dirty="0">
                <a:solidFill>
                  <a:srgbClr val="000000"/>
                </a:solidFill>
                <a:latin typeface="+mj-lt"/>
                <a:cs typeface="Arial"/>
              </a:rPr>
              <a:t> </a:t>
            </a:r>
            <a:r>
              <a:rPr lang="en-US" sz="3600" dirty="0" err="1">
                <a:solidFill>
                  <a:srgbClr val="000000"/>
                </a:solidFill>
                <a:latin typeface="+mj-lt"/>
                <a:cs typeface="Arial"/>
              </a:rPr>
              <a:t>tellus</a:t>
            </a:r>
            <a:r>
              <a:rPr lang="en-US" sz="3600" dirty="0">
                <a:solidFill>
                  <a:srgbClr val="000000"/>
                </a:solidFill>
                <a:latin typeface="+mj-lt"/>
                <a:cs typeface="Arial"/>
              </a:rPr>
              <a:t>. </a:t>
            </a:r>
            <a:r>
              <a:rPr lang="en-US" sz="3600" dirty="0" err="1">
                <a:solidFill>
                  <a:srgbClr val="000000"/>
                </a:solidFill>
                <a:latin typeface="+mj-lt"/>
                <a:cs typeface="Arial"/>
              </a:rPr>
              <a:t>Nullam</a:t>
            </a:r>
            <a:r>
              <a:rPr lang="en-US" sz="3600" dirty="0">
                <a:solidFill>
                  <a:srgbClr val="000000"/>
                </a:solidFill>
                <a:latin typeface="+mj-lt"/>
                <a:cs typeface="Arial"/>
              </a:rPr>
              <a:t> </a:t>
            </a:r>
            <a:r>
              <a:rPr lang="en-US" sz="3600" dirty="0" err="1">
                <a:solidFill>
                  <a:srgbClr val="000000"/>
                </a:solidFill>
                <a:latin typeface="+mj-lt"/>
                <a:cs typeface="Arial"/>
              </a:rPr>
              <a:t>elit</a:t>
            </a:r>
            <a:r>
              <a:rPr lang="en-US" sz="3600" dirty="0">
                <a:solidFill>
                  <a:srgbClr val="000000"/>
                </a:solidFill>
                <a:latin typeface="+mj-lt"/>
                <a:cs typeface="Arial"/>
              </a:rPr>
              <a:t> quam, </a:t>
            </a:r>
            <a:r>
              <a:rPr lang="en-US" sz="3600" dirty="0" err="1">
                <a:solidFill>
                  <a:srgbClr val="000000"/>
                </a:solidFill>
                <a:latin typeface="+mj-lt"/>
                <a:cs typeface="Arial"/>
              </a:rPr>
              <a:t>varius</a:t>
            </a:r>
            <a:r>
              <a:rPr lang="en-US" sz="3600" dirty="0">
                <a:solidFill>
                  <a:srgbClr val="000000"/>
                </a:solidFill>
                <a:latin typeface="+mj-lt"/>
                <a:cs typeface="Arial"/>
              </a:rPr>
              <a:t> </a:t>
            </a:r>
            <a:r>
              <a:rPr lang="en-US" sz="3600" dirty="0" err="1">
                <a:solidFill>
                  <a:srgbClr val="000000"/>
                </a:solidFill>
                <a:latin typeface="+mj-lt"/>
                <a:cs typeface="Arial"/>
              </a:rPr>
              <a:t>quis</a:t>
            </a:r>
            <a:r>
              <a:rPr lang="en-US" sz="3600" dirty="0">
                <a:solidFill>
                  <a:srgbClr val="000000"/>
                </a:solidFill>
                <a:latin typeface="+mj-lt"/>
                <a:cs typeface="Arial"/>
              </a:rPr>
              <a:t> semper </a:t>
            </a:r>
            <a:r>
              <a:rPr lang="en-US" sz="3600" dirty="0" err="1">
                <a:solidFill>
                  <a:srgbClr val="000000"/>
                </a:solidFill>
                <a:latin typeface="+mj-lt"/>
                <a:cs typeface="Arial"/>
              </a:rPr>
              <a:t>eget</a:t>
            </a:r>
            <a:r>
              <a:rPr lang="en-US" sz="3600" dirty="0">
                <a:solidFill>
                  <a:srgbClr val="000000"/>
                </a:solidFill>
                <a:latin typeface="+mj-lt"/>
                <a:cs typeface="Arial"/>
              </a:rPr>
              <a:t>, </a:t>
            </a:r>
            <a:r>
              <a:rPr lang="en-US" sz="3600" dirty="0" err="1">
                <a:solidFill>
                  <a:srgbClr val="000000"/>
                </a:solidFill>
                <a:latin typeface="+mj-lt"/>
                <a:cs typeface="Arial"/>
              </a:rPr>
              <a:t>mollis</a:t>
            </a:r>
            <a:r>
              <a:rPr lang="en-US" sz="3600" dirty="0">
                <a:solidFill>
                  <a:srgbClr val="000000"/>
                </a:solidFill>
                <a:latin typeface="+mj-lt"/>
                <a:cs typeface="Arial"/>
              </a:rPr>
              <a:t> sit </a:t>
            </a:r>
            <a:r>
              <a:rPr lang="en-US" sz="3600" dirty="0" err="1">
                <a:solidFill>
                  <a:srgbClr val="000000"/>
                </a:solidFill>
                <a:latin typeface="+mj-lt"/>
                <a:cs typeface="Arial"/>
              </a:rPr>
              <a:t>amet</a:t>
            </a:r>
            <a:r>
              <a:rPr lang="en-US" sz="3600" dirty="0">
                <a:solidFill>
                  <a:srgbClr val="000000"/>
                </a:solidFill>
                <a:latin typeface="+mj-lt"/>
                <a:cs typeface="Arial"/>
              </a:rPr>
              <a:t> mi. </a:t>
            </a:r>
            <a:r>
              <a:rPr lang="en-US" sz="3600" dirty="0" err="1">
                <a:solidFill>
                  <a:srgbClr val="000000"/>
                </a:solidFill>
                <a:latin typeface="+mj-lt"/>
                <a:cs typeface="Arial"/>
              </a:rPr>
              <a:t>Praesent</a:t>
            </a:r>
            <a:r>
              <a:rPr lang="en-US" sz="3600" dirty="0">
                <a:solidFill>
                  <a:srgbClr val="000000"/>
                </a:solidFill>
                <a:latin typeface="+mj-lt"/>
                <a:cs typeface="Arial"/>
              </a:rPr>
              <a:t> </a:t>
            </a:r>
            <a:r>
              <a:rPr lang="en-US" sz="3600" dirty="0" err="1">
                <a:solidFill>
                  <a:srgbClr val="000000"/>
                </a:solidFill>
                <a:latin typeface="+mj-lt"/>
                <a:cs typeface="Arial"/>
              </a:rPr>
              <a:t>egestas</a:t>
            </a:r>
            <a:r>
              <a:rPr lang="en-US" sz="3600" dirty="0">
                <a:solidFill>
                  <a:srgbClr val="000000"/>
                </a:solidFill>
                <a:latin typeface="+mj-lt"/>
                <a:cs typeface="Arial"/>
              </a:rPr>
              <a:t> </a:t>
            </a:r>
            <a:r>
              <a:rPr lang="en-US" sz="3600" dirty="0" err="1">
                <a:solidFill>
                  <a:srgbClr val="000000"/>
                </a:solidFill>
                <a:latin typeface="+mj-lt"/>
                <a:cs typeface="Arial"/>
              </a:rPr>
              <a:t>nisl</a:t>
            </a:r>
            <a:r>
              <a:rPr lang="en-US" sz="3600" dirty="0">
                <a:solidFill>
                  <a:srgbClr val="000000"/>
                </a:solidFill>
                <a:latin typeface="+mj-lt"/>
                <a:cs typeface="Arial"/>
              </a:rPr>
              <a:t> </a:t>
            </a:r>
            <a:r>
              <a:rPr lang="en-US" sz="3600" dirty="0" err="1">
                <a:solidFill>
                  <a:srgbClr val="000000"/>
                </a:solidFill>
                <a:latin typeface="+mj-lt"/>
                <a:cs typeface="Arial"/>
              </a:rPr>
              <a:t>quis</a:t>
            </a:r>
            <a:r>
              <a:rPr lang="en-US" sz="3600" dirty="0">
                <a:solidFill>
                  <a:srgbClr val="000000"/>
                </a:solidFill>
                <a:latin typeface="+mj-lt"/>
                <a:cs typeface="Arial"/>
              </a:rPr>
              <a:t> </a:t>
            </a:r>
            <a:r>
              <a:rPr lang="en-US" sz="3600" dirty="0" err="1">
                <a:solidFill>
                  <a:srgbClr val="000000"/>
                </a:solidFill>
                <a:latin typeface="+mj-lt"/>
                <a:cs typeface="Arial"/>
              </a:rPr>
              <a:t>nunc</a:t>
            </a:r>
            <a:r>
              <a:rPr lang="en-US" sz="3600" dirty="0">
                <a:solidFill>
                  <a:srgbClr val="000000"/>
                </a:solidFill>
                <a:latin typeface="+mj-lt"/>
                <a:cs typeface="Arial"/>
              </a:rPr>
              <a:t> </a:t>
            </a:r>
            <a:r>
              <a:rPr lang="en-US" sz="3600" dirty="0" err="1">
                <a:solidFill>
                  <a:srgbClr val="000000"/>
                </a:solidFill>
                <a:latin typeface="+mj-lt"/>
                <a:cs typeface="Arial"/>
              </a:rPr>
              <a:t>ultrices</a:t>
            </a:r>
            <a:r>
              <a:rPr lang="en-US" sz="3600" dirty="0">
                <a:solidFill>
                  <a:srgbClr val="000000"/>
                </a:solidFill>
                <a:latin typeface="+mj-lt"/>
                <a:cs typeface="Arial"/>
              </a:rPr>
              <a:t> gravida. </a:t>
            </a:r>
            <a:r>
              <a:rPr lang="en-US" sz="3600" dirty="0" err="1">
                <a:solidFill>
                  <a:srgbClr val="000000"/>
                </a:solidFill>
                <a:latin typeface="+mj-lt"/>
                <a:cs typeface="Arial"/>
              </a:rPr>
              <a:t>Mauris</a:t>
            </a:r>
            <a:r>
              <a:rPr lang="en-US" sz="3600" dirty="0">
                <a:solidFill>
                  <a:srgbClr val="000000"/>
                </a:solidFill>
                <a:latin typeface="+mj-lt"/>
                <a:cs typeface="Arial"/>
              </a:rPr>
              <a:t> dictum </a:t>
            </a:r>
            <a:r>
              <a:rPr lang="en-US" sz="3600" dirty="0" err="1">
                <a:solidFill>
                  <a:srgbClr val="000000"/>
                </a:solidFill>
                <a:latin typeface="+mj-lt"/>
                <a:cs typeface="Arial"/>
              </a:rPr>
              <a:t>interdum</a:t>
            </a:r>
            <a:r>
              <a:rPr lang="en-US" sz="3600" dirty="0">
                <a:solidFill>
                  <a:srgbClr val="000000"/>
                </a:solidFill>
                <a:latin typeface="+mj-lt"/>
                <a:cs typeface="Arial"/>
              </a:rPr>
              <a:t> </a:t>
            </a:r>
            <a:r>
              <a:rPr lang="en-US" sz="3600" dirty="0" err="1">
                <a:solidFill>
                  <a:srgbClr val="000000"/>
                </a:solidFill>
                <a:latin typeface="+mj-lt"/>
                <a:cs typeface="Arial"/>
              </a:rPr>
              <a:t>volutpat</a:t>
            </a:r>
            <a:r>
              <a:rPr lang="en-US" sz="3600" dirty="0">
                <a:solidFill>
                  <a:srgbClr val="000000"/>
                </a:solidFill>
                <a:latin typeface="+mj-lt"/>
                <a:cs typeface="Arial"/>
              </a:rPr>
              <a:t>. </a:t>
            </a:r>
            <a:r>
              <a:rPr lang="en-US" sz="3600" dirty="0" err="1">
                <a:solidFill>
                  <a:srgbClr val="000000"/>
                </a:solidFill>
                <a:latin typeface="+mj-lt"/>
                <a:cs typeface="Arial"/>
              </a:rPr>
              <a:t>Aenean</a:t>
            </a:r>
            <a:r>
              <a:rPr lang="en-US" sz="3600" dirty="0">
                <a:solidFill>
                  <a:srgbClr val="000000"/>
                </a:solidFill>
                <a:latin typeface="+mj-lt"/>
                <a:cs typeface="Arial"/>
              </a:rPr>
              <a:t> </a:t>
            </a:r>
            <a:r>
              <a:rPr lang="en-US" sz="3600" dirty="0" err="1">
                <a:solidFill>
                  <a:srgbClr val="000000"/>
                </a:solidFill>
                <a:latin typeface="+mj-lt"/>
                <a:cs typeface="Arial"/>
              </a:rPr>
              <a:t>vehicula</a:t>
            </a:r>
            <a:r>
              <a:rPr lang="en-US" sz="3600" dirty="0">
                <a:solidFill>
                  <a:srgbClr val="000000"/>
                </a:solidFill>
                <a:latin typeface="+mj-lt"/>
                <a:cs typeface="Arial"/>
              </a:rPr>
              <a:t> </a:t>
            </a:r>
            <a:r>
              <a:rPr lang="en-US" sz="3600" dirty="0" err="1">
                <a:solidFill>
                  <a:srgbClr val="000000"/>
                </a:solidFill>
                <a:latin typeface="+mj-lt"/>
                <a:cs typeface="Arial"/>
              </a:rPr>
              <a:t>arcu</a:t>
            </a:r>
            <a:r>
              <a:rPr lang="en-US" sz="3600" dirty="0">
                <a:solidFill>
                  <a:srgbClr val="000000"/>
                </a:solidFill>
                <a:latin typeface="+mj-lt"/>
                <a:cs typeface="Arial"/>
              </a:rPr>
              <a:t> </a:t>
            </a:r>
            <a:r>
              <a:rPr lang="en-US" sz="3600" dirty="0" err="1">
                <a:solidFill>
                  <a:srgbClr val="000000"/>
                </a:solidFill>
                <a:latin typeface="+mj-lt"/>
                <a:cs typeface="Arial"/>
              </a:rPr>
              <a:t>ut</a:t>
            </a:r>
            <a:r>
              <a:rPr lang="en-US" sz="3600" dirty="0">
                <a:solidFill>
                  <a:srgbClr val="000000"/>
                </a:solidFill>
                <a:latin typeface="+mj-lt"/>
                <a:cs typeface="Arial"/>
              </a:rPr>
              <a:t> quam </a:t>
            </a:r>
            <a:r>
              <a:rPr lang="en-US" sz="3600" dirty="0" err="1">
                <a:solidFill>
                  <a:srgbClr val="000000"/>
                </a:solidFill>
                <a:latin typeface="+mj-lt"/>
                <a:cs typeface="Arial"/>
              </a:rPr>
              <a:t>volutpat</a:t>
            </a:r>
            <a:r>
              <a:rPr lang="en-US" sz="3600" dirty="0">
                <a:solidFill>
                  <a:srgbClr val="000000"/>
                </a:solidFill>
                <a:latin typeface="+mj-lt"/>
                <a:cs typeface="Arial"/>
              </a:rPr>
              <a:t> </a:t>
            </a:r>
            <a:r>
              <a:rPr lang="en-US" sz="3600" dirty="0" err="1">
                <a:solidFill>
                  <a:srgbClr val="000000"/>
                </a:solidFill>
                <a:latin typeface="+mj-lt"/>
                <a:cs typeface="Arial"/>
              </a:rPr>
              <a:t>interdum</a:t>
            </a:r>
            <a:r>
              <a:rPr lang="en-US" sz="3600" dirty="0">
                <a:solidFill>
                  <a:srgbClr val="000000"/>
                </a:solidFill>
                <a:latin typeface="+mj-lt"/>
                <a:cs typeface="Arial"/>
              </a:rPr>
              <a:t>. </a:t>
            </a:r>
            <a:r>
              <a:rPr lang="en-US" sz="3600" dirty="0" err="1">
                <a:solidFill>
                  <a:srgbClr val="000000"/>
                </a:solidFill>
                <a:latin typeface="+mj-lt"/>
                <a:cs typeface="Arial"/>
              </a:rPr>
              <a:t>Sed</a:t>
            </a:r>
            <a:r>
              <a:rPr lang="en-US" sz="3600" dirty="0">
                <a:solidFill>
                  <a:srgbClr val="000000"/>
                </a:solidFill>
                <a:latin typeface="+mj-lt"/>
                <a:cs typeface="Arial"/>
              </a:rPr>
              <a:t> a </a:t>
            </a:r>
            <a:r>
              <a:rPr lang="en-US" sz="3600" dirty="0" err="1">
                <a:solidFill>
                  <a:srgbClr val="000000"/>
                </a:solidFill>
                <a:latin typeface="+mj-lt"/>
                <a:cs typeface="Arial"/>
              </a:rPr>
              <a:t>est</a:t>
            </a:r>
            <a:r>
              <a:rPr lang="en-US" sz="3600" dirty="0">
                <a:solidFill>
                  <a:srgbClr val="000000"/>
                </a:solidFill>
                <a:latin typeface="+mj-lt"/>
                <a:cs typeface="Arial"/>
              </a:rPr>
              <a:t> lacus. </a:t>
            </a:r>
            <a:r>
              <a:rPr lang="en-US" sz="3600" dirty="0" err="1">
                <a:solidFill>
                  <a:srgbClr val="000000"/>
                </a:solidFill>
                <a:latin typeface="+mj-lt"/>
                <a:cs typeface="Arial"/>
              </a:rPr>
              <a:t>Vivamus</a:t>
            </a:r>
            <a:r>
              <a:rPr lang="en-US" sz="3600" dirty="0">
                <a:solidFill>
                  <a:srgbClr val="000000"/>
                </a:solidFill>
                <a:latin typeface="+mj-lt"/>
                <a:cs typeface="Arial"/>
              </a:rPr>
              <a:t> </a:t>
            </a:r>
            <a:r>
              <a:rPr lang="en-US" sz="3600" dirty="0" err="1">
                <a:solidFill>
                  <a:srgbClr val="000000"/>
                </a:solidFill>
                <a:latin typeface="+mj-lt"/>
                <a:cs typeface="Arial"/>
              </a:rPr>
              <a:t>porttitor</a:t>
            </a:r>
            <a:r>
              <a:rPr lang="en-US" sz="3600" dirty="0">
                <a:solidFill>
                  <a:srgbClr val="000000"/>
                </a:solidFill>
                <a:latin typeface="+mj-lt"/>
                <a:cs typeface="Arial"/>
              </a:rPr>
              <a:t> </a:t>
            </a:r>
            <a:r>
              <a:rPr lang="en-US" sz="3600" dirty="0" err="1">
                <a:solidFill>
                  <a:srgbClr val="000000"/>
                </a:solidFill>
                <a:latin typeface="+mj-lt"/>
                <a:cs typeface="Arial"/>
              </a:rPr>
              <a:t>massa</a:t>
            </a:r>
            <a:r>
              <a:rPr lang="en-US" sz="3600" dirty="0">
                <a:solidFill>
                  <a:srgbClr val="000000"/>
                </a:solidFill>
                <a:latin typeface="+mj-lt"/>
                <a:cs typeface="Arial"/>
              </a:rPr>
              <a:t> </a:t>
            </a:r>
            <a:r>
              <a:rPr lang="en-US" sz="3600" dirty="0" err="1">
                <a:solidFill>
                  <a:srgbClr val="000000"/>
                </a:solidFill>
                <a:latin typeface="+mj-lt"/>
                <a:cs typeface="Arial"/>
              </a:rPr>
              <a:t>dapibus</a:t>
            </a:r>
            <a:r>
              <a:rPr lang="en-US" sz="3600" dirty="0">
                <a:solidFill>
                  <a:srgbClr val="000000"/>
                </a:solidFill>
                <a:latin typeface="+mj-lt"/>
                <a:cs typeface="Arial"/>
              </a:rPr>
              <a:t> </a:t>
            </a:r>
            <a:r>
              <a:rPr lang="en-US" sz="3600" dirty="0" err="1">
                <a:solidFill>
                  <a:srgbClr val="000000"/>
                </a:solidFill>
                <a:latin typeface="+mj-lt"/>
                <a:cs typeface="Arial"/>
              </a:rPr>
              <a:t>felis</a:t>
            </a:r>
            <a:r>
              <a:rPr lang="en-US" sz="3600" dirty="0">
                <a:solidFill>
                  <a:srgbClr val="000000"/>
                </a:solidFill>
                <a:latin typeface="+mj-lt"/>
                <a:cs typeface="Arial"/>
              </a:rPr>
              <a:t> </a:t>
            </a:r>
            <a:r>
              <a:rPr lang="en-US" sz="3600" dirty="0" err="1">
                <a:solidFill>
                  <a:srgbClr val="000000"/>
                </a:solidFill>
                <a:latin typeface="+mj-lt"/>
                <a:cs typeface="Arial"/>
              </a:rPr>
              <a:t>rhoncus</a:t>
            </a:r>
            <a:r>
              <a:rPr lang="en-US" sz="3600" dirty="0">
                <a:solidFill>
                  <a:srgbClr val="000000"/>
                </a:solidFill>
                <a:latin typeface="+mj-lt"/>
                <a:cs typeface="Arial"/>
              </a:rPr>
              <a:t> a porta </a:t>
            </a:r>
            <a:r>
              <a:rPr lang="en-US" sz="3600" dirty="0" err="1">
                <a:solidFill>
                  <a:srgbClr val="000000"/>
                </a:solidFill>
                <a:latin typeface="+mj-lt"/>
                <a:cs typeface="Arial"/>
              </a:rPr>
              <a:t>metus</a:t>
            </a:r>
            <a:r>
              <a:rPr lang="en-US" sz="3600" dirty="0">
                <a:solidFill>
                  <a:srgbClr val="000000"/>
                </a:solidFill>
                <a:latin typeface="+mj-lt"/>
                <a:cs typeface="Arial"/>
              </a:rPr>
              <a:t> </a:t>
            </a:r>
            <a:r>
              <a:rPr lang="en-US" sz="3600" dirty="0" err="1">
                <a:solidFill>
                  <a:srgbClr val="000000"/>
                </a:solidFill>
                <a:latin typeface="+mj-lt"/>
                <a:cs typeface="Arial"/>
              </a:rPr>
              <a:t>ultrices</a:t>
            </a:r>
            <a:r>
              <a:rPr lang="en-US" sz="3600" dirty="0">
                <a:solidFill>
                  <a:srgbClr val="000000"/>
                </a:solidFill>
                <a:latin typeface="+mj-lt"/>
                <a:cs typeface="Arial"/>
              </a:rPr>
              <a:t>. </a:t>
            </a:r>
            <a:r>
              <a:rPr lang="en-US" sz="3600" dirty="0" err="1">
                <a:solidFill>
                  <a:srgbClr val="000000"/>
                </a:solidFill>
                <a:latin typeface="+mj-lt"/>
                <a:cs typeface="Arial"/>
              </a:rPr>
              <a:t>Mauris</a:t>
            </a:r>
            <a:r>
              <a:rPr lang="en-US" sz="3600" dirty="0">
                <a:solidFill>
                  <a:srgbClr val="000000"/>
                </a:solidFill>
                <a:latin typeface="+mj-lt"/>
                <a:cs typeface="Arial"/>
              </a:rPr>
              <a:t> id </a:t>
            </a:r>
            <a:r>
              <a:rPr lang="en-US" sz="3600" dirty="0" err="1">
                <a:solidFill>
                  <a:srgbClr val="000000"/>
                </a:solidFill>
                <a:latin typeface="+mj-lt"/>
                <a:cs typeface="Arial"/>
              </a:rPr>
              <a:t>congue</a:t>
            </a:r>
            <a:r>
              <a:rPr lang="en-US" sz="3600" dirty="0">
                <a:solidFill>
                  <a:srgbClr val="000000"/>
                </a:solidFill>
                <a:latin typeface="+mj-lt"/>
                <a:cs typeface="Arial"/>
              </a:rPr>
              <a:t> </a:t>
            </a:r>
            <a:r>
              <a:rPr lang="en-US" sz="3600" dirty="0" err="1">
                <a:solidFill>
                  <a:srgbClr val="000000"/>
                </a:solidFill>
                <a:latin typeface="+mj-lt"/>
                <a:cs typeface="Arial"/>
              </a:rPr>
              <a:t>tellus</a:t>
            </a:r>
            <a:r>
              <a:rPr lang="en-US" sz="3600" dirty="0">
                <a:solidFill>
                  <a:srgbClr val="000000"/>
                </a:solidFill>
                <a:latin typeface="+mj-lt"/>
                <a:cs typeface="Arial"/>
              </a:rPr>
              <a:t>.</a:t>
            </a:r>
          </a:p>
          <a:p>
            <a:pPr marL="571500" indent="-571500">
              <a:spcBef>
                <a:spcPts val="500"/>
              </a:spcBef>
              <a:buFont typeface="Arial" charset="0"/>
              <a:buChar char="•"/>
            </a:pPr>
            <a:r>
              <a:rPr lang="en-US" sz="3600" dirty="0" err="1">
                <a:solidFill>
                  <a:srgbClr val="000000"/>
                </a:solidFill>
                <a:latin typeface="+mj-lt"/>
                <a:cs typeface="Arial"/>
              </a:rPr>
              <a:t>Vivamus</a:t>
            </a:r>
            <a:r>
              <a:rPr lang="en-US" sz="3600" dirty="0">
                <a:solidFill>
                  <a:srgbClr val="000000"/>
                </a:solidFill>
                <a:latin typeface="+mj-lt"/>
                <a:cs typeface="Arial"/>
              </a:rPr>
              <a:t> ligula </a:t>
            </a:r>
            <a:r>
              <a:rPr lang="en-US" sz="3600" dirty="0" err="1">
                <a:solidFill>
                  <a:srgbClr val="000000"/>
                </a:solidFill>
                <a:latin typeface="+mj-lt"/>
                <a:cs typeface="Arial"/>
              </a:rPr>
              <a:t>nulla</a:t>
            </a:r>
            <a:r>
              <a:rPr lang="en-US" sz="3600" dirty="0">
                <a:solidFill>
                  <a:srgbClr val="000000"/>
                </a:solidFill>
                <a:latin typeface="+mj-lt"/>
                <a:cs typeface="Arial"/>
              </a:rPr>
              <a:t>, </a:t>
            </a:r>
            <a:r>
              <a:rPr lang="en-US" sz="3600" dirty="0" err="1">
                <a:solidFill>
                  <a:srgbClr val="000000"/>
                </a:solidFill>
                <a:latin typeface="+mj-lt"/>
                <a:cs typeface="Arial"/>
              </a:rPr>
              <a:t>dapibus</a:t>
            </a:r>
            <a:r>
              <a:rPr lang="en-US" sz="3600" dirty="0">
                <a:solidFill>
                  <a:srgbClr val="000000"/>
                </a:solidFill>
                <a:latin typeface="+mj-lt"/>
                <a:cs typeface="Arial"/>
              </a:rPr>
              <a:t> vitae </a:t>
            </a:r>
            <a:r>
              <a:rPr lang="en-US" sz="3600" dirty="0" err="1">
                <a:solidFill>
                  <a:srgbClr val="000000"/>
                </a:solidFill>
                <a:latin typeface="+mj-lt"/>
                <a:cs typeface="Arial"/>
              </a:rPr>
              <a:t>molestie</a:t>
            </a:r>
            <a:r>
              <a:rPr lang="en-US" sz="3600" dirty="0">
                <a:solidFill>
                  <a:srgbClr val="000000"/>
                </a:solidFill>
                <a:latin typeface="+mj-lt"/>
                <a:cs typeface="Arial"/>
              </a:rPr>
              <a:t> </a:t>
            </a:r>
            <a:r>
              <a:rPr lang="en-US" sz="3600" dirty="0" err="1">
                <a:solidFill>
                  <a:srgbClr val="000000"/>
                </a:solidFill>
                <a:latin typeface="+mj-lt"/>
                <a:cs typeface="Arial"/>
              </a:rPr>
              <a:t>nec</a:t>
            </a:r>
            <a:r>
              <a:rPr lang="en-US" sz="3600" dirty="0">
                <a:solidFill>
                  <a:srgbClr val="000000"/>
                </a:solidFill>
                <a:latin typeface="+mj-lt"/>
                <a:cs typeface="Arial"/>
              </a:rPr>
              <a:t>, pharetra </a:t>
            </a:r>
            <a:r>
              <a:rPr lang="en-US" sz="3600" dirty="0" err="1">
                <a:solidFill>
                  <a:srgbClr val="000000"/>
                </a:solidFill>
                <a:latin typeface="+mj-lt"/>
                <a:cs typeface="Arial"/>
              </a:rPr>
              <a:t>quis</a:t>
            </a:r>
            <a:r>
              <a:rPr lang="en-US" sz="3600" dirty="0">
                <a:solidFill>
                  <a:srgbClr val="000000"/>
                </a:solidFill>
                <a:latin typeface="+mj-lt"/>
                <a:cs typeface="Arial"/>
              </a:rPr>
              <a:t> </a:t>
            </a:r>
            <a:r>
              <a:rPr lang="en-US" sz="3600" dirty="0" err="1">
                <a:solidFill>
                  <a:srgbClr val="000000"/>
                </a:solidFill>
                <a:latin typeface="+mj-lt"/>
                <a:cs typeface="Arial"/>
              </a:rPr>
              <a:t>justo</a:t>
            </a:r>
            <a:r>
              <a:rPr lang="en-US" sz="3600" dirty="0">
                <a:solidFill>
                  <a:srgbClr val="000000"/>
                </a:solidFill>
                <a:latin typeface="+mj-lt"/>
                <a:cs typeface="Arial"/>
              </a:rPr>
              <a:t>. </a:t>
            </a:r>
            <a:r>
              <a:rPr lang="en-US" sz="3600" dirty="0" err="1">
                <a:solidFill>
                  <a:srgbClr val="000000"/>
                </a:solidFill>
                <a:latin typeface="+mj-lt"/>
                <a:cs typeface="Arial"/>
              </a:rPr>
              <a:t>Fusce</a:t>
            </a:r>
            <a:r>
              <a:rPr lang="en-US" sz="3600" dirty="0">
                <a:solidFill>
                  <a:srgbClr val="000000"/>
                </a:solidFill>
                <a:latin typeface="+mj-lt"/>
                <a:cs typeface="Arial"/>
              </a:rPr>
              <a:t> </a:t>
            </a:r>
            <a:r>
              <a:rPr lang="en-US" sz="3600" dirty="0" err="1">
                <a:solidFill>
                  <a:srgbClr val="000000"/>
                </a:solidFill>
                <a:latin typeface="+mj-lt"/>
                <a:cs typeface="Arial"/>
              </a:rPr>
              <a:t>eu</a:t>
            </a:r>
            <a:r>
              <a:rPr lang="en-US" sz="3600" dirty="0">
                <a:solidFill>
                  <a:srgbClr val="000000"/>
                </a:solidFill>
                <a:latin typeface="+mj-lt"/>
                <a:cs typeface="Arial"/>
              </a:rPr>
              <a:t> </a:t>
            </a:r>
            <a:r>
              <a:rPr lang="en-US" sz="3600" dirty="0" err="1">
                <a:solidFill>
                  <a:srgbClr val="000000"/>
                </a:solidFill>
                <a:latin typeface="+mj-lt"/>
                <a:cs typeface="Arial"/>
              </a:rPr>
              <a:t>arcu</a:t>
            </a:r>
            <a:r>
              <a:rPr lang="en-US" sz="3600" dirty="0">
                <a:solidFill>
                  <a:srgbClr val="000000"/>
                </a:solidFill>
                <a:latin typeface="+mj-lt"/>
                <a:cs typeface="Arial"/>
              </a:rPr>
              <a:t> </a:t>
            </a:r>
            <a:r>
              <a:rPr lang="en-US" sz="3600" dirty="0" err="1">
                <a:solidFill>
                  <a:srgbClr val="000000"/>
                </a:solidFill>
                <a:latin typeface="+mj-lt"/>
                <a:cs typeface="Arial"/>
              </a:rPr>
              <a:t>odio</a:t>
            </a:r>
            <a:r>
              <a:rPr lang="en-US" sz="3600" dirty="0">
                <a:solidFill>
                  <a:srgbClr val="000000"/>
                </a:solidFill>
                <a:latin typeface="+mj-lt"/>
                <a:cs typeface="Arial"/>
              </a:rPr>
              <a:t>. In </a:t>
            </a:r>
            <a:r>
              <a:rPr lang="en-US" sz="3600" dirty="0" err="1">
                <a:solidFill>
                  <a:srgbClr val="000000"/>
                </a:solidFill>
                <a:latin typeface="+mj-lt"/>
                <a:cs typeface="Arial"/>
              </a:rPr>
              <a:t>hendrerit</a:t>
            </a:r>
            <a:r>
              <a:rPr lang="en-US" sz="3600" dirty="0">
                <a:solidFill>
                  <a:srgbClr val="000000"/>
                </a:solidFill>
                <a:latin typeface="+mj-lt"/>
                <a:cs typeface="Arial"/>
              </a:rPr>
              <a:t> </a:t>
            </a:r>
            <a:r>
              <a:rPr lang="en-US" sz="3600" dirty="0" err="1">
                <a:solidFill>
                  <a:srgbClr val="000000"/>
                </a:solidFill>
                <a:latin typeface="+mj-lt"/>
                <a:cs typeface="Arial"/>
              </a:rPr>
              <a:t>imperdiet</a:t>
            </a:r>
            <a:r>
              <a:rPr lang="en-US" sz="3600" dirty="0">
                <a:solidFill>
                  <a:srgbClr val="000000"/>
                </a:solidFill>
                <a:latin typeface="+mj-lt"/>
                <a:cs typeface="Arial"/>
              </a:rPr>
              <a:t> </a:t>
            </a:r>
            <a:r>
              <a:rPr lang="en-US" sz="3600" dirty="0" err="1">
                <a:solidFill>
                  <a:srgbClr val="000000"/>
                </a:solidFill>
                <a:latin typeface="+mj-lt"/>
                <a:cs typeface="Arial"/>
              </a:rPr>
              <a:t>felis</a:t>
            </a:r>
            <a:r>
              <a:rPr lang="en-US" sz="3600" dirty="0">
                <a:solidFill>
                  <a:srgbClr val="000000"/>
                </a:solidFill>
                <a:latin typeface="+mj-lt"/>
                <a:cs typeface="Arial"/>
              </a:rPr>
              <a:t> </a:t>
            </a:r>
            <a:r>
              <a:rPr lang="en-US" sz="3600" dirty="0" err="1">
                <a:solidFill>
                  <a:srgbClr val="000000"/>
                </a:solidFill>
                <a:latin typeface="+mj-lt"/>
                <a:cs typeface="Arial"/>
              </a:rPr>
              <a:t>nec</a:t>
            </a:r>
            <a:r>
              <a:rPr lang="en-US" sz="3600" dirty="0">
                <a:solidFill>
                  <a:srgbClr val="000000"/>
                </a:solidFill>
                <a:latin typeface="+mj-lt"/>
                <a:cs typeface="Arial"/>
              </a:rPr>
              <a:t> </a:t>
            </a:r>
            <a:r>
              <a:rPr lang="en-US" sz="3600" dirty="0" err="1">
                <a:solidFill>
                  <a:srgbClr val="000000"/>
                </a:solidFill>
                <a:latin typeface="+mj-lt"/>
                <a:cs typeface="Arial"/>
              </a:rPr>
              <a:t>facilisis</a:t>
            </a:r>
            <a:r>
              <a:rPr lang="en-US" sz="3600" dirty="0">
                <a:solidFill>
                  <a:srgbClr val="000000"/>
                </a:solidFill>
                <a:latin typeface="+mj-lt"/>
                <a:cs typeface="Arial"/>
              </a:rPr>
              <a:t>. In non </a:t>
            </a:r>
            <a:r>
              <a:rPr lang="en-US" sz="3600" dirty="0" err="1">
                <a:solidFill>
                  <a:srgbClr val="000000"/>
                </a:solidFill>
                <a:latin typeface="+mj-lt"/>
                <a:cs typeface="Arial"/>
              </a:rPr>
              <a:t>turpis</a:t>
            </a:r>
            <a:r>
              <a:rPr lang="en-US" sz="3600" dirty="0">
                <a:solidFill>
                  <a:srgbClr val="000000"/>
                </a:solidFill>
                <a:latin typeface="+mj-lt"/>
                <a:cs typeface="Arial"/>
              </a:rPr>
              <a:t> </a:t>
            </a:r>
            <a:r>
              <a:rPr lang="en-US" sz="3600" dirty="0" err="1">
                <a:solidFill>
                  <a:srgbClr val="000000"/>
                </a:solidFill>
                <a:latin typeface="+mj-lt"/>
                <a:cs typeface="Arial"/>
              </a:rPr>
              <a:t>risus</a:t>
            </a:r>
            <a:r>
              <a:rPr lang="en-US" sz="3600" dirty="0">
                <a:solidFill>
                  <a:srgbClr val="000000"/>
                </a:solidFill>
                <a:latin typeface="+mj-lt"/>
                <a:cs typeface="Arial"/>
              </a:rPr>
              <a:t>. </a:t>
            </a:r>
          </a:p>
          <a:p>
            <a:pPr marL="571500" indent="-571500">
              <a:spcBef>
                <a:spcPts val="500"/>
              </a:spcBef>
              <a:buFont typeface="Arial" charset="0"/>
              <a:buChar char="•"/>
            </a:pPr>
            <a:r>
              <a:rPr lang="en-US" sz="3600" dirty="0">
                <a:solidFill>
                  <a:srgbClr val="000000"/>
                </a:solidFill>
                <a:cs typeface="Arial"/>
              </a:rPr>
              <a:t>Lorem ipsum dolor sit </a:t>
            </a:r>
            <a:r>
              <a:rPr lang="en-US" sz="3600" dirty="0" err="1">
                <a:solidFill>
                  <a:srgbClr val="000000"/>
                </a:solidFill>
                <a:cs typeface="Arial"/>
              </a:rPr>
              <a:t>amet</a:t>
            </a:r>
            <a:r>
              <a:rPr lang="en-US" sz="3600" dirty="0">
                <a:solidFill>
                  <a:srgbClr val="000000"/>
                </a:solidFill>
                <a:cs typeface="Arial"/>
              </a:rPr>
              <a:t>, </a:t>
            </a:r>
            <a:r>
              <a:rPr lang="en-US" sz="3600" dirty="0" err="1">
                <a:solidFill>
                  <a:srgbClr val="000000"/>
                </a:solidFill>
                <a:cs typeface="Arial"/>
              </a:rPr>
              <a:t>consectetur</a:t>
            </a:r>
            <a:r>
              <a:rPr lang="en-US" sz="3600" dirty="0">
                <a:solidFill>
                  <a:srgbClr val="000000"/>
                </a:solidFill>
                <a:cs typeface="Arial"/>
              </a:rPr>
              <a:t> </a:t>
            </a:r>
            <a:r>
              <a:rPr lang="en-US" sz="3600" dirty="0" err="1">
                <a:solidFill>
                  <a:srgbClr val="000000"/>
                </a:solidFill>
                <a:cs typeface="Arial"/>
              </a:rPr>
              <a:t>adipiscing</a:t>
            </a:r>
            <a:r>
              <a:rPr lang="en-US" sz="3600" dirty="0">
                <a:solidFill>
                  <a:srgbClr val="000000"/>
                </a:solidFill>
                <a:cs typeface="Arial"/>
              </a:rPr>
              <a:t> </a:t>
            </a:r>
            <a:r>
              <a:rPr lang="en-US" sz="3600" dirty="0" err="1">
                <a:solidFill>
                  <a:srgbClr val="000000"/>
                </a:solidFill>
                <a:cs typeface="Arial"/>
              </a:rPr>
              <a:t>elit</a:t>
            </a:r>
            <a:r>
              <a:rPr lang="en-US" sz="3600" dirty="0">
                <a:solidFill>
                  <a:srgbClr val="000000"/>
                </a:solidFill>
                <a:cs typeface="Arial"/>
              </a:rPr>
              <a:t>. Integer a </a:t>
            </a:r>
            <a:r>
              <a:rPr lang="en-US" sz="3600" dirty="0" err="1">
                <a:solidFill>
                  <a:srgbClr val="000000"/>
                </a:solidFill>
                <a:cs typeface="Arial"/>
              </a:rPr>
              <a:t>urna</a:t>
            </a:r>
            <a:r>
              <a:rPr lang="en-US" sz="3600" dirty="0">
                <a:solidFill>
                  <a:srgbClr val="000000"/>
                </a:solidFill>
                <a:cs typeface="Arial"/>
              </a:rPr>
              <a:t> </a:t>
            </a:r>
            <a:r>
              <a:rPr lang="en-US" sz="3600" dirty="0" err="1">
                <a:solidFill>
                  <a:srgbClr val="000000"/>
                </a:solidFill>
                <a:cs typeface="Arial"/>
              </a:rPr>
              <a:t>est</a:t>
            </a:r>
            <a:r>
              <a:rPr lang="en-US" sz="3600" dirty="0">
                <a:solidFill>
                  <a:srgbClr val="000000"/>
                </a:solidFill>
                <a:cs typeface="Arial"/>
              </a:rPr>
              <a:t>, sit </a:t>
            </a:r>
            <a:r>
              <a:rPr lang="en-US" sz="3600" dirty="0" err="1">
                <a:solidFill>
                  <a:srgbClr val="000000"/>
                </a:solidFill>
                <a:cs typeface="Arial"/>
              </a:rPr>
              <a:t>amet</a:t>
            </a:r>
            <a:r>
              <a:rPr lang="en-US" sz="3600" dirty="0">
                <a:solidFill>
                  <a:srgbClr val="000000"/>
                </a:solidFill>
                <a:cs typeface="Arial"/>
              </a:rPr>
              <a:t> </a:t>
            </a:r>
            <a:r>
              <a:rPr lang="en-US" sz="3600" dirty="0" err="1">
                <a:cs typeface="Arial"/>
              </a:rPr>
              <a:t>dignissim</a:t>
            </a:r>
            <a:r>
              <a:rPr lang="en-US" sz="3600" dirty="0">
                <a:solidFill>
                  <a:srgbClr val="000000"/>
                </a:solidFill>
                <a:cs typeface="Arial"/>
              </a:rPr>
              <a:t> nisi.</a:t>
            </a:r>
          </a:p>
          <a:p>
            <a:pPr marL="571500" indent="-571500">
              <a:spcBef>
                <a:spcPts val="500"/>
              </a:spcBef>
              <a:buFont typeface="Arial" charset="0"/>
              <a:buChar char="•"/>
            </a:pPr>
            <a:r>
              <a:rPr lang="en-US" sz="3600" dirty="0" err="1">
                <a:solidFill>
                  <a:srgbClr val="000000"/>
                </a:solidFill>
                <a:cs typeface="Arial"/>
              </a:rPr>
              <a:t>Quisque</a:t>
            </a:r>
            <a:r>
              <a:rPr lang="en-US" sz="3600" dirty="0">
                <a:solidFill>
                  <a:srgbClr val="000000"/>
                </a:solidFill>
                <a:cs typeface="Arial"/>
              </a:rPr>
              <a:t> nisi </a:t>
            </a:r>
            <a:r>
              <a:rPr lang="en-US" sz="3600" dirty="0" err="1">
                <a:solidFill>
                  <a:srgbClr val="000000"/>
                </a:solidFill>
                <a:cs typeface="Arial"/>
              </a:rPr>
              <a:t>neque</a:t>
            </a:r>
            <a:r>
              <a:rPr lang="en-US" sz="3600" dirty="0">
                <a:solidFill>
                  <a:srgbClr val="000000"/>
                </a:solidFill>
                <a:cs typeface="Arial"/>
              </a:rPr>
              <a:t>, </a:t>
            </a:r>
            <a:r>
              <a:rPr lang="en-US" sz="3600" dirty="0" err="1">
                <a:solidFill>
                  <a:srgbClr val="000000"/>
                </a:solidFill>
                <a:cs typeface="Arial"/>
              </a:rPr>
              <a:t>luctus</a:t>
            </a:r>
            <a:r>
              <a:rPr lang="en-US" sz="3600" dirty="0">
                <a:solidFill>
                  <a:srgbClr val="000000"/>
                </a:solidFill>
                <a:cs typeface="Arial"/>
              </a:rPr>
              <a:t> </a:t>
            </a:r>
            <a:r>
              <a:rPr lang="en-US" sz="3600" dirty="0" err="1">
                <a:solidFill>
                  <a:srgbClr val="000000"/>
                </a:solidFill>
                <a:cs typeface="Arial"/>
              </a:rPr>
              <a:t>eu</a:t>
            </a:r>
            <a:r>
              <a:rPr lang="en-US" sz="3600" dirty="0">
                <a:solidFill>
                  <a:srgbClr val="000000"/>
                </a:solidFill>
                <a:cs typeface="Arial"/>
              </a:rPr>
              <a:t> </a:t>
            </a:r>
            <a:r>
              <a:rPr lang="en-US" sz="3600" dirty="0" err="1">
                <a:solidFill>
                  <a:srgbClr val="000000"/>
                </a:solidFill>
                <a:cs typeface="Arial"/>
              </a:rPr>
              <a:t>vulputate</a:t>
            </a:r>
            <a:r>
              <a:rPr lang="en-US" sz="3600" dirty="0">
                <a:solidFill>
                  <a:srgbClr val="000000"/>
                </a:solidFill>
                <a:cs typeface="Arial"/>
              </a:rPr>
              <a:t> a, </a:t>
            </a:r>
            <a:r>
              <a:rPr lang="en-US" sz="3600" dirty="0" err="1">
                <a:solidFill>
                  <a:srgbClr val="000000"/>
                </a:solidFill>
                <a:cs typeface="Arial"/>
              </a:rPr>
              <a:t>consequat</a:t>
            </a:r>
            <a:r>
              <a:rPr lang="en-US" sz="3600" dirty="0">
                <a:solidFill>
                  <a:srgbClr val="000000"/>
                </a:solidFill>
                <a:cs typeface="Arial"/>
              </a:rPr>
              <a:t> </a:t>
            </a:r>
            <a:r>
              <a:rPr lang="en-US" sz="3600" dirty="0" err="1">
                <a:solidFill>
                  <a:srgbClr val="000000"/>
                </a:solidFill>
                <a:cs typeface="Arial"/>
              </a:rPr>
              <a:t>ut</a:t>
            </a:r>
            <a:r>
              <a:rPr lang="en-US" sz="3600" dirty="0">
                <a:solidFill>
                  <a:srgbClr val="000000"/>
                </a:solidFill>
                <a:cs typeface="Arial"/>
              </a:rPr>
              <a:t> </a:t>
            </a:r>
            <a:r>
              <a:rPr lang="en-US" sz="3600" dirty="0" err="1">
                <a:solidFill>
                  <a:srgbClr val="000000"/>
                </a:solidFill>
                <a:cs typeface="Arial"/>
              </a:rPr>
              <a:t>tellus</a:t>
            </a:r>
            <a:r>
              <a:rPr lang="en-US" sz="3600" dirty="0">
                <a:solidFill>
                  <a:srgbClr val="000000"/>
                </a:solidFill>
                <a:cs typeface="Arial"/>
              </a:rPr>
              <a:t>. </a:t>
            </a:r>
            <a:r>
              <a:rPr lang="en-US" sz="3600" dirty="0" err="1">
                <a:solidFill>
                  <a:srgbClr val="000000"/>
                </a:solidFill>
                <a:cs typeface="Arial"/>
              </a:rPr>
              <a:t>Nullam</a:t>
            </a:r>
            <a:r>
              <a:rPr lang="en-US" sz="3600" dirty="0">
                <a:solidFill>
                  <a:srgbClr val="000000"/>
                </a:solidFill>
                <a:cs typeface="Arial"/>
              </a:rPr>
              <a:t> </a:t>
            </a:r>
            <a:r>
              <a:rPr lang="en-US" sz="3600" dirty="0" err="1">
                <a:solidFill>
                  <a:srgbClr val="000000"/>
                </a:solidFill>
                <a:cs typeface="Arial"/>
              </a:rPr>
              <a:t>elit</a:t>
            </a:r>
            <a:r>
              <a:rPr lang="en-US" sz="3600" dirty="0">
                <a:solidFill>
                  <a:srgbClr val="000000"/>
                </a:solidFill>
                <a:cs typeface="Arial"/>
              </a:rPr>
              <a:t> quam, </a:t>
            </a:r>
            <a:r>
              <a:rPr lang="en-US" sz="3600" dirty="0" err="1">
                <a:solidFill>
                  <a:srgbClr val="000000"/>
                </a:solidFill>
                <a:cs typeface="Arial"/>
              </a:rPr>
              <a:t>varius</a:t>
            </a:r>
            <a:r>
              <a:rPr lang="en-US" sz="3600" dirty="0">
                <a:solidFill>
                  <a:srgbClr val="000000"/>
                </a:solidFill>
                <a:cs typeface="Arial"/>
              </a:rPr>
              <a:t> </a:t>
            </a:r>
            <a:r>
              <a:rPr lang="en-US" sz="3600" dirty="0" err="1">
                <a:solidFill>
                  <a:srgbClr val="000000"/>
                </a:solidFill>
                <a:cs typeface="Arial"/>
              </a:rPr>
              <a:t>quis</a:t>
            </a:r>
            <a:r>
              <a:rPr lang="en-US" sz="3600" dirty="0">
                <a:solidFill>
                  <a:srgbClr val="000000"/>
                </a:solidFill>
                <a:cs typeface="Arial"/>
              </a:rPr>
              <a:t> semper </a:t>
            </a:r>
            <a:r>
              <a:rPr lang="en-US" sz="3600" dirty="0" err="1">
                <a:solidFill>
                  <a:srgbClr val="000000"/>
                </a:solidFill>
                <a:cs typeface="Arial"/>
              </a:rPr>
              <a:t>eget</a:t>
            </a:r>
            <a:r>
              <a:rPr lang="en-US" sz="3600" dirty="0">
                <a:solidFill>
                  <a:srgbClr val="000000"/>
                </a:solidFill>
                <a:cs typeface="Arial"/>
              </a:rPr>
              <a:t>, </a:t>
            </a:r>
            <a:r>
              <a:rPr lang="en-US" sz="3600" dirty="0" err="1">
                <a:solidFill>
                  <a:srgbClr val="000000"/>
                </a:solidFill>
                <a:cs typeface="Arial"/>
              </a:rPr>
              <a:t>mollis</a:t>
            </a:r>
            <a:r>
              <a:rPr lang="en-US" sz="3600" dirty="0">
                <a:solidFill>
                  <a:srgbClr val="000000"/>
                </a:solidFill>
                <a:cs typeface="Arial"/>
              </a:rPr>
              <a:t> sit </a:t>
            </a:r>
            <a:r>
              <a:rPr lang="en-US" sz="3600" dirty="0" err="1">
                <a:solidFill>
                  <a:srgbClr val="000000"/>
                </a:solidFill>
                <a:cs typeface="Arial"/>
              </a:rPr>
              <a:t>amet</a:t>
            </a:r>
            <a:r>
              <a:rPr lang="en-US" sz="3600" dirty="0">
                <a:solidFill>
                  <a:srgbClr val="000000"/>
                </a:solidFill>
                <a:cs typeface="Arial"/>
              </a:rPr>
              <a:t> mi. </a:t>
            </a:r>
            <a:r>
              <a:rPr lang="en-US" sz="3600" dirty="0" err="1">
                <a:solidFill>
                  <a:srgbClr val="000000"/>
                </a:solidFill>
                <a:cs typeface="Arial"/>
              </a:rPr>
              <a:t>Praesent</a:t>
            </a:r>
            <a:r>
              <a:rPr lang="en-US" sz="3600" dirty="0">
                <a:solidFill>
                  <a:srgbClr val="000000"/>
                </a:solidFill>
                <a:cs typeface="Arial"/>
              </a:rPr>
              <a:t> </a:t>
            </a:r>
            <a:r>
              <a:rPr lang="en-US" sz="3600" dirty="0" err="1">
                <a:solidFill>
                  <a:srgbClr val="000000"/>
                </a:solidFill>
                <a:cs typeface="Arial"/>
              </a:rPr>
              <a:t>egestas</a:t>
            </a:r>
            <a:r>
              <a:rPr lang="en-US" sz="3600" dirty="0">
                <a:solidFill>
                  <a:srgbClr val="000000"/>
                </a:solidFill>
                <a:cs typeface="Arial"/>
              </a:rPr>
              <a:t> </a:t>
            </a:r>
            <a:r>
              <a:rPr lang="en-US" sz="3600" dirty="0" err="1">
                <a:solidFill>
                  <a:srgbClr val="000000"/>
                </a:solidFill>
                <a:cs typeface="Arial"/>
              </a:rPr>
              <a:t>nisl</a:t>
            </a:r>
            <a:r>
              <a:rPr lang="en-US" sz="3600" dirty="0">
                <a:solidFill>
                  <a:srgbClr val="000000"/>
                </a:solidFill>
                <a:cs typeface="Arial"/>
              </a:rPr>
              <a:t> </a:t>
            </a:r>
            <a:r>
              <a:rPr lang="en-US" sz="3600" dirty="0" err="1">
                <a:solidFill>
                  <a:srgbClr val="000000"/>
                </a:solidFill>
                <a:cs typeface="Arial"/>
              </a:rPr>
              <a:t>quis</a:t>
            </a:r>
            <a:r>
              <a:rPr lang="en-US" sz="3600" dirty="0">
                <a:solidFill>
                  <a:srgbClr val="000000"/>
                </a:solidFill>
                <a:cs typeface="Arial"/>
              </a:rPr>
              <a:t> </a:t>
            </a:r>
            <a:r>
              <a:rPr lang="en-US" sz="3600" dirty="0" err="1">
                <a:solidFill>
                  <a:srgbClr val="000000"/>
                </a:solidFill>
                <a:cs typeface="Arial"/>
              </a:rPr>
              <a:t>nunc</a:t>
            </a:r>
            <a:r>
              <a:rPr lang="en-US" sz="3600" dirty="0">
                <a:solidFill>
                  <a:srgbClr val="000000"/>
                </a:solidFill>
                <a:cs typeface="Arial"/>
              </a:rPr>
              <a:t> </a:t>
            </a:r>
            <a:r>
              <a:rPr lang="en-US" sz="3600" dirty="0" err="1">
                <a:solidFill>
                  <a:srgbClr val="000000"/>
                </a:solidFill>
                <a:cs typeface="Arial"/>
              </a:rPr>
              <a:t>ultrices</a:t>
            </a:r>
            <a:r>
              <a:rPr lang="en-US" sz="3600" dirty="0">
                <a:solidFill>
                  <a:srgbClr val="000000"/>
                </a:solidFill>
                <a:cs typeface="Arial"/>
              </a:rPr>
              <a:t> gravida. </a:t>
            </a:r>
            <a:r>
              <a:rPr lang="en-US" sz="3600" dirty="0" err="1">
                <a:solidFill>
                  <a:srgbClr val="000000"/>
                </a:solidFill>
                <a:cs typeface="Arial"/>
              </a:rPr>
              <a:t>Mauris</a:t>
            </a:r>
            <a:r>
              <a:rPr lang="en-US" sz="3600" dirty="0">
                <a:solidFill>
                  <a:srgbClr val="000000"/>
                </a:solidFill>
                <a:cs typeface="Arial"/>
              </a:rPr>
              <a:t> dictum </a:t>
            </a:r>
            <a:r>
              <a:rPr lang="en-US" sz="3600" dirty="0" err="1">
                <a:solidFill>
                  <a:srgbClr val="000000"/>
                </a:solidFill>
                <a:cs typeface="Arial"/>
              </a:rPr>
              <a:t>interdum</a:t>
            </a:r>
            <a:r>
              <a:rPr lang="en-US" sz="3600" dirty="0">
                <a:solidFill>
                  <a:srgbClr val="000000"/>
                </a:solidFill>
                <a:cs typeface="Arial"/>
              </a:rPr>
              <a:t> </a:t>
            </a:r>
            <a:r>
              <a:rPr lang="en-US" sz="3600" dirty="0" err="1">
                <a:solidFill>
                  <a:srgbClr val="000000"/>
                </a:solidFill>
                <a:cs typeface="Arial"/>
              </a:rPr>
              <a:t>volutpat</a:t>
            </a:r>
            <a:r>
              <a:rPr lang="en-US" sz="3600" dirty="0">
                <a:solidFill>
                  <a:srgbClr val="000000"/>
                </a:solidFill>
                <a:cs typeface="Arial"/>
              </a:rPr>
              <a:t>. </a:t>
            </a:r>
            <a:r>
              <a:rPr lang="en-US" sz="3600" dirty="0" err="1">
                <a:solidFill>
                  <a:srgbClr val="000000"/>
                </a:solidFill>
                <a:cs typeface="Arial"/>
              </a:rPr>
              <a:t>Aenean</a:t>
            </a:r>
            <a:r>
              <a:rPr lang="en-US" sz="3600" dirty="0">
                <a:solidFill>
                  <a:srgbClr val="000000"/>
                </a:solidFill>
                <a:cs typeface="Arial"/>
              </a:rPr>
              <a:t> </a:t>
            </a:r>
            <a:r>
              <a:rPr lang="en-US" sz="3600" dirty="0" err="1">
                <a:solidFill>
                  <a:srgbClr val="000000"/>
                </a:solidFill>
                <a:cs typeface="Arial"/>
              </a:rPr>
              <a:t>vehicula</a:t>
            </a:r>
            <a:r>
              <a:rPr lang="en-US" sz="3600" dirty="0">
                <a:solidFill>
                  <a:srgbClr val="000000"/>
                </a:solidFill>
                <a:cs typeface="Arial"/>
              </a:rPr>
              <a:t> </a:t>
            </a:r>
            <a:r>
              <a:rPr lang="en-US" sz="3600" dirty="0" err="1">
                <a:solidFill>
                  <a:srgbClr val="000000"/>
                </a:solidFill>
                <a:cs typeface="Arial"/>
              </a:rPr>
              <a:t>arcu</a:t>
            </a:r>
            <a:r>
              <a:rPr lang="en-US" sz="3600" dirty="0">
                <a:solidFill>
                  <a:srgbClr val="000000"/>
                </a:solidFill>
                <a:cs typeface="Arial"/>
              </a:rPr>
              <a:t> </a:t>
            </a:r>
            <a:r>
              <a:rPr lang="en-US" sz="3600" dirty="0" err="1">
                <a:solidFill>
                  <a:srgbClr val="000000"/>
                </a:solidFill>
                <a:cs typeface="Arial"/>
              </a:rPr>
              <a:t>ut</a:t>
            </a:r>
            <a:r>
              <a:rPr lang="en-US" sz="3600" dirty="0">
                <a:solidFill>
                  <a:srgbClr val="000000"/>
                </a:solidFill>
                <a:cs typeface="Arial"/>
              </a:rPr>
              <a:t> quam </a:t>
            </a:r>
            <a:r>
              <a:rPr lang="en-US" sz="3600" dirty="0" err="1">
                <a:solidFill>
                  <a:srgbClr val="000000"/>
                </a:solidFill>
                <a:cs typeface="Arial"/>
              </a:rPr>
              <a:t>volutpat</a:t>
            </a:r>
            <a:r>
              <a:rPr lang="en-US" sz="3600" dirty="0">
                <a:solidFill>
                  <a:srgbClr val="000000"/>
                </a:solidFill>
                <a:cs typeface="Arial"/>
              </a:rPr>
              <a:t> </a:t>
            </a:r>
            <a:r>
              <a:rPr lang="en-US" sz="3600" dirty="0" err="1">
                <a:solidFill>
                  <a:srgbClr val="000000"/>
                </a:solidFill>
                <a:cs typeface="Arial"/>
              </a:rPr>
              <a:t>interdum</a:t>
            </a:r>
            <a:r>
              <a:rPr lang="en-US" sz="3600" dirty="0">
                <a:solidFill>
                  <a:srgbClr val="000000"/>
                </a:solidFill>
                <a:cs typeface="Arial"/>
              </a:rPr>
              <a:t>. </a:t>
            </a:r>
            <a:r>
              <a:rPr lang="en-US" sz="3600" dirty="0" err="1">
                <a:solidFill>
                  <a:srgbClr val="000000"/>
                </a:solidFill>
                <a:cs typeface="Arial"/>
              </a:rPr>
              <a:t>Sed</a:t>
            </a:r>
            <a:r>
              <a:rPr lang="en-US" sz="3600" dirty="0">
                <a:solidFill>
                  <a:srgbClr val="000000"/>
                </a:solidFill>
                <a:cs typeface="Arial"/>
              </a:rPr>
              <a:t> a </a:t>
            </a:r>
            <a:r>
              <a:rPr lang="en-US" sz="3600" dirty="0" err="1">
                <a:solidFill>
                  <a:srgbClr val="000000"/>
                </a:solidFill>
                <a:cs typeface="Arial"/>
              </a:rPr>
              <a:t>est</a:t>
            </a:r>
            <a:r>
              <a:rPr lang="en-US" sz="3600" dirty="0">
                <a:solidFill>
                  <a:srgbClr val="000000"/>
                </a:solidFill>
                <a:cs typeface="Arial"/>
              </a:rPr>
              <a:t> lacus. </a:t>
            </a:r>
            <a:r>
              <a:rPr lang="en-US" sz="3600" dirty="0" err="1">
                <a:solidFill>
                  <a:srgbClr val="000000"/>
                </a:solidFill>
                <a:cs typeface="Arial"/>
              </a:rPr>
              <a:t>Vivamus</a:t>
            </a:r>
            <a:r>
              <a:rPr lang="en-US" sz="3600" dirty="0">
                <a:solidFill>
                  <a:srgbClr val="000000"/>
                </a:solidFill>
                <a:cs typeface="Arial"/>
              </a:rPr>
              <a:t> </a:t>
            </a:r>
            <a:r>
              <a:rPr lang="en-US" sz="3600" dirty="0" err="1">
                <a:solidFill>
                  <a:srgbClr val="000000"/>
                </a:solidFill>
                <a:cs typeface="Arial"/>
              </a:rPr>
              <a:t>porttitor</a:t>
            </a:r>
            <a:r>
              <a:rPr lang="en-US" sz="3600" dirty="0">
                <a:solidFill>
                  <a:srgbClr val="000000"/>
                </a:solidFill>
                <a:cs typeface="Arial"/>
              </a:rPr>
              <a:t> </a:t>
            </a:r>
            <a:r>
              <a:rPr lang="en-US" sz="3600" dirty="0" err="1">
                <a:solidFill>
                  <a:srgbClr val="000000"/>
                </a:solidFill>
                <a:cs typeface="Arial"/>
              </a:rPr>
              <a:t>massa</a:t>
            </a:r>
            <a:r>
              <a:rPr lang="en-US" sz="3600" dirty="0">
                <a:solidFill>
                  <a:srgbClr val="000000"/>
                </a:solidFill>
                <a:cs typeface="Arial"/>
              </a:rPr>
              <a:t> </a:t>
            </a:r>
            <a:r>
              <a:rPr lang="en-US" sz="3600" dirty="0" err="1">
                <a:solidFill>
                  <a:srgbClr val="000000"/>
                </a:solidFill>
                <a:cs typeface="Arial"/>
              </a:rPr>
              <a:t>dapibus</a:t>
            </a:r>
            <a:r>
              <a:rPr lang="en-US" sz="3600" dirty="0">
                <a:solidFill>
                  <a:srgbClr val="000000"/>
                </a:solidFill>
                <a:cs typeface="Arial"/>
              </a:rPr>
              <a:t> </a:t>
            </a:r>
            <a:r>
              <a:rPr lang="en-US" sz="3600" dirty="0" err="1">
                <a:solidFill>
                  <a:srgbClr val="000000"/>
                </a:solidFill>
                <a:cs typeface="Arial"/>
              </a:rPr>
              <a:t>felis</a:t>
            </a:r>
            <a:r>
              <a:rPr lang="en-US" sz="3600" dirty="0">
                <a:solidFill>
                  <a:srgbClr val="000000"/>
                </a:solidFill>
                <a:cs typeface="Arial"/>
              </a:rPr>
              <a:t> </a:t>
            </a:r>
            <a:r>
              <a:rPr lang="en-US" sz="3600" dirty="0" err="1">
                <a:solidFill>
                  <a:srgbClr val="000000"/>
                </a:solidFill>
                <a:cs typeface="Arial"/>
              </a:rPr>
              <a:t>rhoncus</a:t>
            </a:r>
            <a:r>
              <a:rPr lang="en-US" sz="3600" dirty="0">
                <a:solidFill>
                  <a:srgbClr val="000000"/>
                </a:solidFill>
                <a:cs typeface="Arial"/>
              </a:rPr>
              <a:t> a porta </a:t>
            </a:r>
            <a:r>
              <a:rPr lang="en-US" sz="3600" dirty="0" err="1">
                <a:solidFill>
                  <a:srgbClr val="000000"/>
                </a:solidFill>
                <a:cs typeface="Arial"/>
              </a:rPr>
              <a:t>metus</a:t>
            </a:r>
            <a:r>
              <a:rPr lang="en-US" sz="3600" dirty="0">
                <a:solidFill>
                  <a:srgbClr val="000000"/>
                </a:solidFill>
                <a:cs typeface="Arial"/>
              </a:rPr>
              <a:t> </a:t>
            </a:r>
            <a:r>
              <a:rPr lang="en-US" sz="3600" dirty="0" err="1">
                <a:solidFill>
                  <a:srgbClr val="000000"/>
                </a:solidFill>
                <a:cs typeface="Arial"/>
              </a:rPr>
              <a:t>ultrices</a:t>
            </a:r>
            <a:r>
              <a:rPr lang="en-US" sz="3600" dirty="0">
                <a:solidFill>
                  <a:srgbClr val="000000"/>
                </a:solidFill>
                <a:cs typeface="Arial"/>
              </a:rPr>
              <a:t>. </a:t>
            </a:r>
            <a:r>
              <a:rPr lang="en-US" sz="3600" dirty="0" err="1">
                <a:solidFill>
                  <a:srgbClr val="000000"/>
                </a:solidFill>
                <a:cs typeface="Arial"/>
              </a:rPr>
              <a:t>Mauris</a:t>
            </a:r>
            <a:r>
              <a:rPr lang="en-US" sz="3600" dirty="0">
                <a:solidFill>
                  <a:srgbClr val="000000"/>
                </a:solidFill>
                <a:cs typeface="Arial"/>
              </a:rPr>
              <a:t> id </a:t>
            </a:r>
            <a:r>
              <a:rPr lang="en-US" sz="3600" dirty="0" err="1">
                <a:solidFill>
                  <a:srgbClr val="000000"/>
                </a:solidFill>
                <a:cs typeface="Arial"/>
              </a:rPr>
              <a:t>congue</a:t>
            </a:r>
            <a:r>
              <a:rPr lang="en-US" sz="3600" dirty="0">
                <a:solidFill>
                  <a:srgbClr val="000000"/>
                </a:solidFill>
                <a:cs typeface="Arial"/>
              </a:rPr>
              <a:t> </a:t>
            </a:r>
            <a:r>
              <a:rPr lang="en-US" sz="3600" dirty="0" err="1">
                <a:solidFill>
                  <a:srgbClr val="000000"/>
                </a:solidFill>
                <a:cs typeface="Arial"/>
              </a:rPr>
              <a:t>tellus</a:t>
            </a:r>
            <a:r>
              <a:rPr lang="en-US" sz="3600" dirty="0">
                <a:solidFill>
                  <a:srgbClr val="000000"/>
                </a:solidFill>
                <a:cs typeface="Arial"/>
              </a:rPr>
              <a:t>.</a:t>
            </a:r>
          </a:p>
          <a:p>
            <a:pPr marL="571500" indent="-571500">
              <a:buFont typeface="Arial" charset="0"/>
              <a:buChar char="•"/>
            </a:pPr>
            <a:br>
              <a:rPr lang="en-US" sz="3600" dirty="0">
                <a:solidFill>
                  <a:srgbClr val="000000"/>
                </a:solidFill>
                <a:cs typeface="Arial"/>
              </a:rPr>
            </a:br>
            <a:r>
              <a:rPr lang="en-US" sz="3600" dirty="0" err="1">
                <a:solidFill>
                  <a:srgbClr val="000000"/>
                </a:solidFill>
                <a:cs typeface="Arial"/>
              </a:rPr>
              <a:t>Vivamus</a:t>
            </a:r>
            <a:r>
              <a:rPr lang="en-US" sz="3600" dirty="0">
                <a:solidFill>
                  <a:srgbClr val="000000"/>
                </a:solidFill>
                <a:cs typeface="Arial"/>
              </a:rPr>
              <a:t> ligula </a:t>
            </a:r>
            <a:r>
              <a:rPr lang="en-US" sz="3600" dirty="0" err="1">
                <a:solidFill>
                  <a:srgbClr val="000000"/>
                </a:solidFill>
                <a:cs typeface="Arial"/>
              </a:rPr>
              <a:t>nulla</a:t>
            </a:r>
            <a:r>
              <a:rPr lang="en-US" sz="3600" dirty="0">
                <a:solidFill>
                  <a:srgbClr val="000000"/>
                </a:solidFill>
                <a:cs typeface="Arial"/>
              </a:rPr>
              <a:t>, </a:t>
            </a:r>
            <a:r>
              <a:rPr lang="en-US" sz="3600" dirty="0" err="1">
                <a:solidFill>
                  <a:srgbClr val="000000"/>
                </a:solidFill>
                <a:cs typeface="Arial"/>
              </a:rPr>
              <a:t>dapibus</a:t>
            </a:r>
            <a:r>
              <a:rPr lang="en-US" sz="3600" dirty="0">
                <a:solidFill>
                  <a:srgbClr val="000000"/>
                </a:solidFill>
                <a:cs typeface="Arial"/>
              </a:rPr>
              <a:t> vitae </a:t>
            </a:r>
            <a:r>
              <a:rPr lang="en-US" sz="3600" dirty="0" err="1">
                <a:solidFill>
                  <a:srgbClr val="000000"/>
                </a:solidFill>
                <a:cs typeface="Arial"/>
              </a:rPr>
              <a:t>molestie</a:t>
            </a:r>
            <a:r>
              <a:rPr lang="en-US" sz="3600" dirty="0">
                <a:solidFill>
                  <a:srgbClr val="000000"/>
                </a:solidFill>
                <a:cs typeface="Arial"/>
              </a:rPr>
              <a:t> </a:t>
            </a:r>
            <a:r>
              <a:rPr lang="en-US" sz="3600" dirty="0" err="1">
                <a:solidFill>
                  <a:srgbClr val="000000"/>
                </a:solidFill>
                <a:cs typeface="Arial"/>
              </a:rPr>
              <a:t>nec</a:t>
            </a:r>
            <a:r>
              <a:rPr lang="en-US" sz="3600" dirty="0">
                <a:solidFill>
                  <a:srgbClr val="000000"/>
                </a:solidFill>
                <a:cs typeface="Arial"/>
              </a:rPr>
              <a:t>, pharetra </a:t>
            </a:r>
            <a:r>
              <a:rPr lang="en-US" sz="3600" dirty="0" err="1">
                <a:solidFill>
                  <a:srgbClr val="000000"/>
                </a:solidFill>
                <a:cs typeface="Arial"/>
              </a:rPr>
              <a:t>quis</a:t>
            </a:r>
            <a:r>
              <a:rPr lang="en-US" sz="3600" dirty="0">
                <a:solidFill>
                  <a:srgbClr val="000000"/>
                </a:solidFill>
                <a:cs typeface="Arial"/>
              </a:rPr>
              <a:t> </a:t>
            </a:r>
            <a:r>
              <a:rPr lang="en-US" sz="3600" dirty="0" err="1">
                <a:solidFill>
                  <a:srgbClr val="000000"/>
                </a:solidFill>
                <a:cs typeface="Arial"/>
              </a:rPr>
              <a:t>justo</a:t>
            </a:r>
            <a:r>
              <a:rPr lang="en-US" sz="3600" dirty="0">
                <a:solidFill>
                  <a:srgbClr val="000000"/>
                </a:solidFill>
                <a:cs typeface="Arial"/>
              </a:rPr>
              <a:t>. </a:t>
            </a:r>
            <a:r>
              <a:rPr lang="en-US" sz="3600" dirty="0" err="1">
                <a:solidFill>
                  <a:srgbClr val="000000"/>
                </a:solidFill>
                <a:cs typeface="Arial"/>
              </a:rPr>
              <a:t>Fusce</a:t>
            </a:r>
            <a:r>
              <a:rPr lang="en-US" sz="3600" dirty="0">
                <a:solidFill>
                  <a:srgbClr val="000000"/>
                </a:solidFill>
                <a:cs typeface="Arial"/>
              </a:rPr>
              <a:t> </a:t>
            </a:r>
            <a:r>
              <a:rPr lang="en-US" sz="3600" dirty="0" err="1">
                <a:solidFill>
                  <a:srgbClr val="000000"/>
                </a:solidFill>
                <a:cs typeface="Arial"/>
              </a:rPr>
              <a:t>eu</a:t>
            </a:r>
            <a:r>
              <a:rPr lang="en-US" sz="3600" dirty="0">
                <a:solidFill>
                  <a:srgbClr val="000000"/>
                </a:solidFill>
                <a:cs typeface="Arial"/>
              </a:rPr>
              <a:t> </a:t>
            </a:r>
            <a:r>
              <a:rPr lang="en-US" sz="3600" dirty="0" err="1">
                <a:solidFill>
                  <a:srgbClr val="000000"/>
                </a:solidFill>
                <a:cs typeface="Arial"/>
              </a:rPr>
              <a:t>arcu</a:t>
            </a:r>
            <a:r>
              <a:rPr lang="en-US" sz="3600" dirty="0">
                <a:solidFill>
                  <a:srgbClr val="000000"/>
                </a:solidFill>
                <a:cs typeface="Arial"/>
              </a:rPr>
              <a:t> </a:t>
            </a:r>
            <a:r>
              <a:rPr lang="en-US" sz="3600" dirty="0" err="1">
                <a:solidFill>
                  <a:srgbClr val="000000"/>
                </a:solidFill>
                <a:cs typeface="Arial"/>
              </a:rPr>
              <a:t>odio</a:t>
            </a:r>
            <a:r>
              <a:rPr lang="en-US" sz="3600" dirty="0">
                <a:solidFill>
                  <a:srgbClr val="000000"/>
                </a:solidFill>
                <a:cs typeface="Arial"/>
              </a:rPr>
              <a:t>. In </a:t>
            </a:r>
            <a:r>
              <a:rPr lang="en-US" sz="3600" dirty="0" err="1">
                <a:solidFill>
                  <a:srgbClr val="000000"/>
                </a:solidFill>
                <a:cs typeface="Arial"/>
              </a:rPr>
              <a:t>hendrerit</a:t>
            </a:r>
            <a:r>
              <a:rPr lang="en-US" sz="3600" dirty="0">
                <a:solidFill>
                  <a:srgbClr val="000000"/>
                </a:solidFill>
                <a:cs typeface="Arial"/>
              </a:rPr>
              <a:t> </a:t>
            </a:r>
            <a:r>
              <a:rPr lang="en-US" sz="3600" dirty="0" err="1">
                <a:solidFill>
                  <a:srgbClr val="000000"/>
                </a:solidFill>
                <a:cs typeface="Arial"/>
              </a:rPr>
              <a:t>imperdiet</a:t>
            </a:r>
            <a:r>
              <a:rPr lang="en-US" sz="3600" dirty="0">
                <a:solidFill>
                  <a:srgbClr val="000000"/>
                </a:solidFill>
                <a:cs typeface="Arial"/>
              </a:rPr>
              <a:t> </a:t>
            </a:r>
            <a:r>
              <a:rPr lang="en-US" sz="3600" dirty="0" err="1">
                <a:solidFill>
                  <a:srgbClr val="000000"/>
                </a:solidFill>
                <a:cs typeface="Arial"/>
              </a:rPr>
              <a:t>felis</a:t>
            </a:r>
            <a:r>
              <a:rPr lang="en-US" sz="3600" dirty="0">
                <a:solidFill>
                  <a:srgbClr val="000000"/>
                </a:solidFill>
                <a:cs typeface="Arial"/>
              </a:rPr>
              <a:t> </a:t>
            </a:r>
            <a:r>
              <a:rPr lang="en-US" sz="3600" dirty="0" err="1">
                <a:solidFill>
                  <a:srgbClr val="000000"/>
                </a:solidFill>
                <a:cs typeface="Arial"/>
              </a:rPr>
              <a:t>nec</a:t>
            </a:r>
            <a:r>
              <a:rPr lang="en-US" sz="3600" dirty="0">
                <a:solidFill>
                  <a:srgbClr val="000000"/>
                </a:solidFill>
                <a:cs typeface="Arial"/>
              </a:rPr>
              <a:t> </a:t>
            </a:r>
            <a:r>
              <a:rPr lang="en-US" sz="3600" dirty="0" err="1">
                <a:solidFill>
                  <a:srgbClr val="000000"/>
                </a:solidFill>
                <a:cs typeface="Arial"/>
              </a:rPr>
              <a:t>facilisis</a:t>
            </a:r>
            <a:r>
              <a:rPr lang="en-US" sz="3600" dirty="0">
                <a:solidFill>
                  <a:srgbClr val="000000"/>
                </a:solidFill>
                <a:cs typeface="Arial"/>
              </a:rPr>
              <a:t>. In non </a:t>
            </a:r>
            <a:r>
              <a:rPr lang="en-US" sz="3600" dirty="0" err="1">
                <a:solidFill>
                  <a:srgbClr val="000000"/>
                </a:solidFill>
                <a:cs typeface="Arial"/>
              </a:rPr>
              <a:t>turpis</a:t>
            </a:r>
            <a:r>
              <a:rPr lang="en-US" sz="3600" dirty="0">
                <a:solidFill>
                  <a:srgbClr val="000000"/>
                </a:solidFill>
                <a:cs typeface="Arial"/>
              </a:rPr>
              <a:t> </a:t>
            </a:r>
            <a:r>
              <a:rPr lang="en-US" sz="3600" dirty="0" err="1">
                <a:solidFill>
                  <a:srgbClr val="000000"/>
                </a:solidFill>
                <a:cs typeface="Arial"/>
              </a:rPr>
              <a:t>risus</a:t>
            </a:r>
            <a:r>
              <a:rPr lang="en-US" sz="3600" dirty="0">
                <a:solidFill>
                  <a:srgbClr val="000000"/>
                </a:solidFill>
                <a:cs typeface="Arial"/>
              </a:rPr>
              <a:t>. </a:t>
            </a:r>
          </a:p>
          <a:p>
            <a:pPr marL="571500" indent="-571500">
              <a:buFont typeface="Arial" charset="0"/>
              <a:buChar char="•"/>
            </a:pPr>
            <a:endParaRPr lang="en-US" sz="3600" dirty="0"/>
          </a:p>
          <a:p>
            <a:pPr marL="571500" indent="-571500">
              <a:buFont typeface="Arial" charset="0"/>
              <a:buChar char="•"/>
            </a:pPr>
            <a:endParaRPr lang="en-US" sz="3600" dirty="0">
              <a:latin typeface="+mj-lt"/>
            </a:endParaRPr>
          </a:p>
          <a:p>
            <a:pPr marL="571500" indent="-571500">
              <a:buFont typeface="Arial" charset="0"/>
              <a:buChar char="•"/>
            </a:pPr>
            <a:endParaRPr lang="en-US" sz="3600" dirty="0">
              <a:latin typeface="+mj-lt"/>
            </a:endParaRPr>
          </a:p>
        </p:txBody>
      </p:sp>
      <p:sp>
        <p:nvSpPr>
          <p:cNvPr id="58" name="Rectangle 57"/>
          <p:cNvSpPr/>
          <p:nvPr/>
        </p:nvSpPr>
        <p:spPr>
          <a:xfrm>
            <a:off x="34432193" y="6006364"/>
            <a:ext cx="10062257" cy="1524000"/>
          </a:xfrm>
          <a:prstGeom prst="rect">
            <a:avLst/>
          </a:prstGeom>
          <a:gradFill flip="none" rotWithShape="1">
            <a:gsLst>
              <a:gs pos="0">
                <a:schemeClr val="accent1">
                  <a:lumMod val="67000"/>
                </a:schemeClr>
              </a:gs>
              <a:gs pos="70000">
                <a:schemeClr val="accent1">
                  <a:lumMod val="50000"/>
                </a:schemeClr>
              </a:gs>
              <a:gs pos="33000">
                <a:schemeClr val="accent1">
                  <a:lumMod val="50000"/>
                </a:schemeClr>
              </a:gs>
              <a:gs pos="100000">
                <a:schemeClr val="accent1">
                  <a:lumMod val="75000"/>
                </a:schemeClr>
              </a:gs>
            </a:gsLst>
            <a:path path="circle">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561"/>
          </a:p>
        </p:txBody>
      </p:sp>
      <p:sp>
        <p:nvSpPr>
          <p:cNvPr id="59" name="TextBox 58"/>
          <p:cNvSpPr txBox="1"/>
          <p:nvPr/>
        </p:nvSpPr>
        <p:spPr>
          <a:xfrm>
            <a:off x="34432193" y="6243522"/>
            <a:ext cx="10062257" cy="1015663"/>
          </a:xfrm>
          <a:prstGeom prst="rect">
            <a:avLst/>
          </a:prstGeom>
          <a:noFill/>
        </p:spPr>
        <p:txBody>
          <a:bodyPr wrap="square" rtlCol="0">
            <a:spAutoFit/>
          </a:bodyPr>
          <a:lstStyle/>
          <a:p>
            <a:pPr algn="ctr"/>
            <a:r>
              <a:rPr lang="en-US" sz="6000" b="1" dirty="0">
                <a:solidFill>
                  <a:schemeClr val="bg1"/>
                </a:solidFill>
              </a:rPr>
              <a:t>Header</a:t>
            </a:r>
          </a:p>
        </p:txBody>
      </p:sp>
      <p:sp>
        <p:nvSpPr>
          <p:cNvPr id="60" name="TextBox 59"/>
          <p:cNvSpPr txBox="1"/>
          <p:nvPr/>
        </p:nvSpPr>
        <p:spPr>
          <a:xfrm>
            <a:off x="34457490" y="7560583"/>
            <a:ext cx="10036960" cy="11170529"/>
          </a:xfrm>
          <a:prstGeom prst="rect">
            <a:avLst/>
          </a:prstGeom>
          <a:noFill/>
        </p:spPr>
        <p:txBody>
          <a:bodyPr wrap="square" lIns="182880" tIns="457200" rIns="182880" bIns="457200" rtlCol="0">
            <a:noAutofit/>
          </a:bodyPr>
          <a:lstStyle/>
          <a:p>
            <a:pPr>
              <a:spcBef>
                <a:spcPts val="500"/>
              </a:spcBef>
            </a:pPr>
            <a:r>
              <a:rPr lang="en-US" sz="3600" dirty="0">
                <a:solidFill>
                  <a:srgbClr val="000000"/>
                </a:solidFill>
                <a:latin typeface="+mj-lt"/>
                <a:cs typeface="Arial"/>
              </a:rPr>
              <a:t>Lorem ipsum dolor sit </a:t>
            </a:r>
            <a:r>
              <a:rPr lang="en-US" sz="3600" dirty="0" err="1">
                <a:solidFill>
                  <a:srgbClr val="000000"/>
                </a:solidFill>
                <a:latin typeface="+mj-lt"/>
                <a:cs typeface="Arial"/>
              </a:rPr>
              <a:t>amet</a:t>
            </a:r>
            <a:r>
              <a:rPr lang="en-US" sz="3600" dirty="0">
                <a:solidFill>
                  <a:srgbClr val="000000"/>
                </a:solidFill>
                <a:latin typeface="+mj-lt"/>
                <a:cs typeface="Arial"/>
              </a:rPr>
              <a:t>, </a:t>
            </a:r>
            <a:r>
              <a:rPr lang="en-US" sz="3600" dirty="0" err="1">
                <a:solidFill>
                  <a:srgbClr val="000000"/>
                </a:solidFill>
                <a:latin typeface="+mj-lt"/>
                <a:cs typeface="Arial"/>
              </a:rPr>
              <a:t>consectetur</a:t>
            </a:r>
            <a:r>
              <a:rPr lang="en-US" sz="3600" dirty="0">
                <a:solidFill>
                  <a:srgbClr val="000000"/>
                </a:solidFill>
                <a:latin typeface="+mj-lt"/>
                <a:cs typeface="Arial"/>
              </a:rPr>
              <a:t> </a:t>
            </a:r>
            <a:r>
              <a:rPr lang="en-US" sz="3600" dirty="0" err="1">
                <a:solidFill>
                  <a:srgbClr val="000000"/>
                </a:solidFill>
                <a:latin typeface="+mj-lt"/>
                <a:cs typeface="Arial"/>
              </a:rPr>
              <a:t>adipiscing</a:t>
            </a:r>
            <a:r>
              <a:rPr lang="en-US" sz="3600" dirty="0">
                <a:solidFill>
                  <a:srgbClr val="000000"/>
                </a:solidFill>
                <a:latin typeface="+mj-lt"/>
                <a:cs typeface="Arial"/>
              </a:rPr>
              <a:t> </a:t>
            </a:r>
            <a:r>
              <a:rPr lang="en-US" sz="3600" dirty="0" err="1">
                <a:solidFill>
                  <a:srgbClr val="000000"/>
                </a:solidFill>
                <a:latin typeface="+mj-lt"/>
                <a:cs typeface="Arial"/>
              </a:rPr>
              <a:t>elit</a:t>
            </a:r>
            <a:r>
              <a:rPr lang="en-US" sz="3600" dirty="0">
                <a:solidFill>
                  <a:srgbClr val="000000"/>
                </a:solidFill>
                <a:latin typeface="+mj-lt"/>
                <a:cs typeface="Arial"/>
              </a:rPr>
              <a:t>. Integer a </a:t>
            </a:r>
            <a:r>
              <a:rPr lang="en-US" sz="3600" dirty="0" err="1">
                <a:solidFill>
                  <a:srgbClr val="000000"/>
                </a:solidFill>
                <a:latin typeface="+mj-lt"/>
                <a:cs typeface="Arial"/>
              </a:rPr>
              <a:t>urna</a:t>
            </a:r>
            <a:r>
              <a:rPr lang="en-US" sz="3600" dirty="0">
                <a:solidFill>
                  <a:srgbClr val="000000"/>
                </a:solidFill>
                <a:latin typeface="+mj-lt"/>
                <a:cs typeface="Arial"/>
              </a:rPr>
              <a:t> </a:t>
            </a:r>
            <a:r>
              <a:rPr lang="en-US" sz="3600" dirty="0" err="1">
                <a:solidFill>
                  <a:srgbClr val="000000"/>
                </a:solidFill>
                <a:latin typeface="+mj-lt"/>
                <a:cs typeface="Arial"/>
              </a:rPr>
              <a:t>est</a:t>
            </a:r>
            <a:r>
              <a:rPr lang="en-US" sz="3600" dirty="0">
                <a:solidFill>
                  <a:srgbClr val="000000"/>
                </a:solidFill>
                <a:latin typeface="+mj-lt"/>
                <a:cs typeface="Arial"/>
              </a:rPr>
              <a:t>, sit </a:t>
            </a:r>
            <a:r>
              <a:rPr lang="en-US" sz="3600" dirty="0" err="1">
                <a:solidFill>
                  <a:srgbClr val="000000"/>
                </a:solidFill>
                <a:latin typeface="+mj-lt"/>
                <a:cs typeface="Arial"/>
              </a:rPr>
              <a:t>amet</a:t>
            </a:r>
            <a:r>
              <a:rPr lang="en-US" sz="3600" dirty="0">
                <a:solidFill>
                  <a:srgbClr val="000000"/>
                </a:solidFill>
                <a:latin typeface="+mj-lt"/>
                <a:cs typeface="Arial"/>
              </a:rPr>
              <a:t> </a:t>
            </a:r>
            <a:r>
              <a:rPr lang="en-US" sz="3600" dirty="0" err="1">
                <a:latin typeface="+mj-lt"/>
                <a:cs typeface="Arial"/>
              </a:rPr>
              <a:t>dignissim</a:t>
            </a:r>
            <a:r>
              <a:rPr lang="en-US" sz="3600" dirty="0">
                <a:solidFill>
                  <a:srgbClr val="000000"/>
                </a:solidFill>
                <a:latin typeface="+mj-lt"/>
                <a:cs typeface="Arial"/>
              </a:rPr>
              <a:t> nisi. </a:t>
            </a:r>
            <a:r>
              <a:rPr lang="en-US" sz="3600" dirty="0" err="1">
                <a:solidFill>
                  <a:srgbClr val="000000"/>
                </a:solidFill>
                <a:latin typeface="+mj-lt"/>
                <a:cs typeface="Arial"/>
              </a:rPr>
              <a:t>Quisque</a:t>
            </a:r>
            <a:r>
              <a:rPr lang="en-US" sz="3600" dirty="0">
                <a:solidFill>
                  <a:srgbClr val="000000"/>
                </a:solidFill>
                <a:latin typeface="+mj-lt"/>
                <a:cs typeface="Arial"/>
              </a:rPr>
              <a:t> nisi </a:t>
            </a:r>
            <a:r>
              <a:rPr lang="en-US" sz="3600" dirty="0" err="1">
                <a:solidFill>
                  <a:srgbClr val="000000"/>
                </a:solidFill>
                <a:latin typeface="+mj-lt"/>
                <a:cs typeface="Arial"/>
              </a:rPr>
              <a:t>neque</a:t>
            </a:r>
            <a:r>
              <a:rPr lang="en-US" sz="3600" dirty="0">
                <a:solidFill>
                  <a:srgbClr val="000000"/>
                </a:solidFill>
                <a:latin typeface="+mj-lt"/>
                <a:cs typeface="Arial"/>
              </a:rPr>
              <a:t>, </a:t>
            </a:r>
            <a:r>
              <a:rPr lang="en-US" sz="3600" dirty="0" err="1">
                <a:solidFill>
                  <a:srgbClr val="000000"/>
                </a:solidFill>
                <a:latin typeface="+mj-lt"/>
                <a:cs typeface="Arial"/>
              </a:rPr>
              <a:t>luctus</a:t>
            </a:r>
            <a:r>
              <a:rPr lang="en-US" sz="3600" dirty="0">
                <a:solidFill>
                  <a:srgbClr val="000000"/>
                </a:solidFill>
                <a:latin typeface="+mj-lt"/>
                <a:cs typeface="Arial"/>
              </a:rPr>
              <a:t> </a:t>
            </a:r>
            <a:r>
              <a:rPr lang="en-US" sz="3600" dirty="0" err="1">
                <a:solidFill>
                  <a:srgbClr val="000000"/>
                </a:solidFill>
                <a:latin typeface="+mj-lt"/>
                <a:cs typeface="Arial"/>
              </a:rPr>
              <a:t>eu</a:t>
            </a:r>
            <a:r>
              <a:rPr lang="en-US" sz="3600" dirty="0">
                <a:solidFill>
                  <a:srgbClr val="000000"/>
                </a:solidFill>
                <a:latin typeface="+mj-lt"/>
                <a:cs typeface="Arial"/>
              </a:rPr>
              <a:t> </a:t>
            </a:r>
            <a:r>
              <a:rPr lang="en-US" sz="3600" dirty="0" err="1">
                <a:solidFill>
                  <a:srgbClr val="000000"/>
                </a:solidFill>
                <a:latin typeface="+mj-lt"/>
                <a:cs typeface="Arial"/>
              </a:rPr>
              <a:t>vulputate</a:t>
            </a:r>
            <a:r>
              <a:rPr lang="en-US" sz="3600" dirty="0">
                <a:solidFill>
                  <a:srgbClr val="000000"/>
                </a:solidFill>
                <a:latin typeface="+mj-lt"/>
                <a:cs typeface="Arial"/>
              </a:rPr>
              <a:t> a, </a:t>
            </a:r>
            <a:r>
              <a:rPr lang="en-US" sz="3600" dirty="0" err="1">
                <a:solidFill>
                  <a:srgbClr val="000000"/>
                </a:solidFill>
                <a:latin typeface="+mj-lt"/>
                <a:cs typeface="Arial"/>
              </a:rPr>
              <a:t>consequat</a:t>
            </a:r>
            <a:r>
              <a:rPr lang="en-US" sz="3600" dirty="0">
                <a:solidFill>
                  <a:srgbClr val="000000"/>
                </a:solidFill>
                <a:latin typeface="+mj-lt"/>
                <a:cs typeface="Arial"/>
              </a:rPr>
              <a:t> </a:t>
            </a:r>
            <a:r>
              <a:rPr lang="en-US" sz="3600" dirty="0" err="1">
                <a:solidFill>
                  <a:srgbClr val="000000"/>
                </a:solidFill>
                <a:latin typeface="+mj-lt"/>
                <a:cs typeface="Arial"/>
              </a:rPr>
              <a:t>ut</a:t>
            </a:r>
            <a:r>
              <a:rPr lang="en-US" sz="3600" dirty="0">
                <a:solidFill>
                  <a:srgbClr val="000000"/>
                </a:solidFill>
                <a:latin typeface="+mj-lt"/>
                <a:cs typeface="Arial"/>
              </a:rPr>
              <a:t> </a:t>
            </a:r>
            <a:r>
              <a:rPr lang="en-US" sz="3600" dirty="0" err="1">
                <a:solidFill>
                  <a:srgbClr val="000000"/>
                </a:solidFill>
                <a:latin typeface="+mj-lt"/>
                <a:cs typeface="Arial"/>
              </a:rPr>
              <a:t>tellus</a:t>
            </a:r>
            <a:r>
              <a:rPr lang="en-US" sz="3600" dirty="0">
                <a:solidFill>
                  <a:srgbClr val="000000"/>
                </a:solidFill>
                <a:latin typeface="+mj-lt"/>
                <a:cs typeface="Arial"/>
              </a:rPr>
              <a:t>. </a:t>
            </a:r>
            <a:r>
              <a:rPr lang="en-US" sz="3600" dirty="0" err="1">
                <a:solidFill>
                  <a:srgbClr val="000000"/>
                </a:solidFill>
                <a:latin typeface="+mj-lt"/>
                <a:cs typeface="Arial"/>
              </a:rPr>
              <a:t>Nullam</a:t>
            </a:r>
            <a:r>
              <a:rPr lang="en-US" sz="3600" dirty="0">
                <a:solidFill>
                  <a:srgbClr val="000000"/>
                </a:solidFill>
                <a:latin typeface="+mj-lt"/>
                <a:cs typeface="Arial"/>
              </a:rPr>
              <a:t> </a:t>
            </a:r>
            <a:r>
              <a:rPr lang="en-US" sz="3600" dirty="0" err="1">
                <a:solidFill>
                  <a:srgbClr val="000000"/>
                </a:solidFill>
                <a:latin typeface="+mj-lt"/>
                <a:cs typeface="Arial"/>
              </a:rPr>
              <a:t>elit</a:t>
            </a:r>
            <a:r>
              <a:rPr lang="en-US" sz="3600" dirty="0">
                <a:solidFill>
                  <a:srgbClr val="000000"/>
                </a:solidFill>
                <a:latin typeface="+mj-lt"/>
                <a:cs typeface="Arial"/>
              </a:rPr>
              <a:t> quam, </a:t>
            </a:r>
            <a:r>
              <a:rPr lang="en-US" sz="3600" dirty="0" err="1">
                <a:solidFill>
                  <a:srgbClr val="000000"/>
                </a:solidFill>
                <a:latin typeface="+mj-lt"/>
                <a:cs typeface="Arial"/>
              </a:rPr>
              <a:t>varius</a:t>
            </a:r>
            <a:r>
              <a:rPr lang="en-US" sz="3600" dirty="0">
                <a:solidFill>
                  <a:srgbClr val="000000"/>
                </a:solidFill>
                <a:latin typeface="+mj-lt"/>
                <a:cs typeface="Arial"/>
              </a:rPr>
              <a:t> </a:t>
            </a:r>
            <a:r>
              <a:rPr lang="en-US" sz="3600" dirty="0" err="1">
                <a:solidFill>
                  <a:srgbClr val="000000"/>
                </a:solidFill>
                <a:latin typeface="+mj-lt"/>
                <a:cs typeface="Arial"/>
              </a:rPr>
              <a:t>quis</a:t>
            </a:r>
            <a:r>
              <a:rPr lang="en-US" sz="3600" dirty="0">
                <a:solidFill>
                  <a:srgbClr val="000000"/>
                </a:solidFill>
                <a:latin typeface="+mj-lt"/>
                <a:cs typeface="Arial"/>
              </a:rPr>
              <a:t> semper </a:t>
            </a:r>
            <a:r>
              <a:rPr lang="en-US" sz="3600" dirty="0" err="1">
                <a:solidFill>
                  <a:srgbClr val="000000"/>
                </a:solidFill>
                <a:latin typeface="+mj-lt"/>
                <a:cs typeface="Arial"/>
              </a:rPr>
              <a:t>eget</a:t>
            </a:r>
            <a:r>
              <a:rPr lang="en-US" sz="3600" dirty="0">
                <a:solidFill>
                  <a:srgbClr val="000000"/>
                </a:solidFill>
                <a:latin typeface="+mj-lt"/>
                <a:cs typeface="Arial"/>
              </a:rPr>
              <a:t>, </a:t>
            </a:r>
            <a:r>
              <a:rPr lang="en-US" sz="3600" dirty="0" err="1">
                <a:solidFill>
                  <a:srgbClr val="000000"/>
                </a:solidFill>
                <a:latin typeface="+mj-lt"/>
                <a:cs typeface="Arial"/>
              </a:rPr>
              <a:t>mollis</a:t>
            </a:r>
            <a:r>
              <a:rPr lang="en-US" sz="3600" dirty="0">
                <a:solidFill>
                  <a:srgbClr val="000000"/>
                </a:solidFill>
                <a:latin typeface="+mj-lt"/>
                <a:cs typeface="Arial"/>
              </a:rPr>
              <a:t> sit </a:t>
            </a:r>
            <a:r>
              <a:rPr lang="en-US" sz="3600" dirty="0" err="1">
                <a:solidFill>
                  <a:srgbClr val="000000"/>
                </a:solidFill>
                <a:latin typeface="+mj-lt"/>
                <a:cs typeface="Arial"/>
              </a:rPr>
              <a:t>amet</a:t>
            </a:r>
            <a:r>
              <a:rPr lang="en-US" sz="3600" dirty="0">
                <a:solidFill>
                  <a:srgbClr val="000000"/>
                </a:solidFill>
                <a:latin typeface="+mj-lt"/>
                <a:cs typeface="Arial"/>
              </a:rPr>
              <a:t> mi. </a:t>
            </a:r>
            <a:r>
              <a:rPr lang="en-US" sz="3600" dirty="0" err="1">
                <a:solidFill>
                  <a:srgbClr val="000000"/>
                </a:solidFill>
                <a:latin typeface="+mj-lt"/>
                <a:cs typeface="Arial"/>
              </a:rPr>
              <a:t>Praesent</a:t>
            </a:r>
            <a:r>
              <a:rPr lang="en-US" sz="3600" dirty="0">
                <a:solidFill>
                  <a:srgbClr val="000000"/>
                </a:solidFill>
                <a:latin typeface="+mj-lt"/>
                <a:cs typeface="Arial"/>
              </a:rPr>
              <a:t> </a:t>
            </a:r>
            <a:r>
              <a:rPr lang="en-US" sz="3600" dirty="0" err="1">
                <a:solidFill>
                  <a:srgbClr val="000000"/>
                </a:solidFill>
                <a:latin typeface="+mj-lt"/>
                <a:cs typeface="Arial"/>
              </a:rPr>
              <a:t>egestas</a:t>
            </a:r>
            <a:r>
              <a:rPr lang="en-US" sz="3600" dirty="0">
                <a:solidFill>
                  <a:srgbClr val="000000"/>
                </a:solidFill>
                <a:latin typeface="+mj-lt"/>
                <a:cs typeface="Arial"/>
              </a:rPr>
              <a:t> </a:t>
            </a:r>
            <a:r>
              <a:rPr lang="en-US" sz="3600" dirty="0" err="1">
                <a:solidFill>
                  <a:srgbClr val="000000"/>
                </a:solidFill>
                <a:latin typeface="+mj-lt"/>
                <a:cs typeface="Arial"/>
              </a:rPr>
              <a:t>nisl</a:t>
            </a:r>
            <a:r>
              <a:rPr lang="en-US" sz="3600" dirty="0">
                <a:solidFill>
                  <a:srgbClr val="000000"/>
                </a:solidFill>
                <a:latin typeface="+mj-lt"/>
                <a:cs typeface="Arial"/>
              </a:rPr>
              <a:t> </a:t>
            </a:r>
            <a:r>
              <a:rPr lang="en-US" sz="3600" dirty="0" err="1">
                <a:solidFill>
                  <a:srgbClr val="000000"/>
                </a:solidFill>
                <a:latin typeface="+mj-lt"/>
                <a:cs typeface="Arial"/>
              </a:rPr>
              <a:t>quis</a:t>
            </a:r>
            <a:r>
              <a:rPr lang="en-US" sz="3600" dirty="0">
                <a:solidFill>
                  <a:srgbClr val="000000"/>
                </a:solidFill>
                <a:latin typeface="+mj-lt"/>
                <a:cs typeface="Arial"/>
              </a:rPr>
              <a:t> </a:t>
            </a:r>
            <a:r>
              <a:rPr lang="en-US" sz="3600" dirty="0" err="1">
                <a:solidFill>
                  <a:srgbClr val="000000"/>
                </a:solidFill>
                <a:latin typeface="+mj-lt"/>
                <a:cs typeface="Arial"/>
              </a:rPr>
              <a:t>nunc</a:t>
            </a:r>
            <a:r>
              <a:rPr lang="en-US" sz="3600" dirty="0">
                <a:solidFill>
                  <a:srgbClr val="000000"/>
                </a:solidFill>
                <a:latin typeface="+mj-lt"/>
                <a:cs typeface="Arial"/>
              </a:rPr>
              <a:t> </a:t>
            </a:r>
            <a:r>
              <a:rPr lang="en-US" sz="3600" dirty="0" err="1">
                <a:solidFill>
                  <a:srgbClr val="000000"/>
                </a:solidFill>
                <a:latin typeface="+mj-lt"/>
                <a:cs typeface="Arial"/>
              </a:rPr>
              <a:t>ultrices</a:t>
            </a:r>
            <a:r>
              <a:rPr lang="en-US" sz="3600" dirty="0">
                <a:solidFill>
                  <a:srgbClr val="000000"/>
                </a:solidFill>
                <a:latin typeface="+mj-lt"/>
                <a:cs typeface="Arial"/>
              </a:rPr>
              <a:t> gravida. </a:t>
            </a:r>
            <a:r>
              <a:rPr lang="en-US" sz="3600" dirty="0" err="1">
                <a:solidFill>
                  <a:srgbClr val="000000"/>
                </a:solidFill>
                <a:latin typeface="+mj-lt"/>
                <a:cs typeface="Arial"/>
              </a:rPr>
              <a:t>Mauris</a:t>
            </a:r>
            <a:r>
              <a:rPr lang="en-US" sz="3600" dirty="0">
                <a:solidFill>
                  <a:srgbClr val="000000"/>
                </a:solidFill>
                <a:latin typeface="+mj-lt"/>
                <a:cs typeface="Arial"/>
              </a:rPr>
              <a:t> dictum </a:t>
            </a:r>
            <a:r>
              <a:rPr lang="en-US" sz="3600" dirty="0" err="1">
                <a:solidFill>
                  <a:srgbClr val="000000"/>
                </a:solidFill>
                <a:latin typeface="+mj-lt"/>
                <a:cs typeface="Arial"/>
              </a:rPr>
              <a:t>interdum</a:t>
            </a:r>
            <a:r>
              <a:rPr lang="en-US" sz="3600" dirty="0">
                <a:solidFill>
                  <a:srgbClr val="000000"/>
                </a:solidFill>
                <a:latin typeface="+mj-lt"/>
                <a:cs typeface="Arial"/>
              </a:rPr>
              <a:t> </a:t>
            </a:r>
            <a:r>
              <a:rPr lang="en-US" sz="3600" dirty="0" err="1">
                <a:solidFill>
                  <a:srgbClr val="000000"/>
                </a:solidFill>
                <a:latin typeface="+mj-lt"/>
                <a:cs typeface="Arial"/>
              </a:rPr>
              <a:t>volutpat</a:t>
            </a:r>
            <a:r>
              <a:rPr lang="en-US" sz="3600" dirty="0">
                <a:solidFill>
                  <a:srgbClr val="000000"/>
                </a:solidFill>
                <a:latin typeface="+mj-lt"/>
                <a:cs typeface="Arial"/>
              </a:rPr>
              <a:t>. </a:t>
            </a:r>
            <a:r>
              <a:rPr lang="en-US" sz="3600" dirty="0" err="1">
                <a:solidFill>
                  <a:srgbClr val="000000"/>
                </a:solidFill>
                <a:latin typeface="+mj-lt"/>
                <a:cs typeface="Arial"/>
              </a:rPr>
              <a:t>Aenean</a:t>
            </a:r>
            <a:r>
              <a:rPr lang="en-US" sz="3600" dirty="0">
                <a:solidFill>
                  <a:srgbClr val="000000"/>
                </a:solidFill>
                <a:latin typeface="+mj-lt"/>
                <a:cs typeface="Arial"/>
              </a:rPr>
              <a:t> </a:t>
            </a:r>
            <a:r>
              <a:rPr lang="en-US" sz="3600" dirty="0" err="1">
                <a:solidFill>
                  <a:srgbClr val="000000"/>
                </a:solidFill>
                <a:latin typeface="+mj-lt"/>
                <a:cs typeface="Arial"/>
              </a:rPr>
              <a:t>vehicula</a:t>
            </a:r>
            <a:r>
              <a:rPr lang="en-US" sz="3600" dirty="0">
                <a:solidFill>
                  <a:srgbClr val="000000"/>
                </a:solidFill>
                <a:latin typeface="+mj-lt"/>
                <a:cs typeface="Arial"/>
              </a:rPr>
              <a:t> </a:t>
            </a:r>
            <a:r>
              <a:rPr lang="en-US" sz="3600" dirty="0" err="1">
                <a:solidFill>
                  <a:srgbClr val="000000"/>
                </a:solidFill>
                <a:latin typeface="+mj-lt"/>
                <a:cs typeface="Arial"/>
              </a:rPr>
              <a:t>arcu</a:t>
            </a:r>
            <a:r>
              <a:rPr lang="en-US" sz="3600" dirty="0">
                <a:solidFill>
                  <a:srgbClr val="000000"/>
                </a:solidFill>
                <a:latin typeface="+mj-lt"/>
                <a:cs typeface="Arial"/>
              </a:rPr>
              <a:t> </a:t>
            </a:r>
            <a:r>
              <a:rPr lang="en-US" sz="3600" dirty="0" err="1">
                <a:solidFill>
                  <a:srgbClr val="000000"/>
                </a:solidFill>
                <a:latin typeface="+mj-lt"/>
                <a:cs typeface="Arial"/>
              </a:rPr>
              <a:t>ut</a:t>
            </a:r>
            <a:r>
              <a:rPr lang="en-US" sz="3600" dirty="0">
                <a:solidFill>
                  <a:srgbClr val="000000"/>
                </a:solidFill>
                <a:latin typeface="+mj-lt"/>
                <a:cs typeface="Arial"/>
              </a:rPr>
              <a:t> quam </a:t>
            </a:r>
            <a:r>
              <a:rPr lang="en-US" sz="3600" dirty="0" err="1">
                <a:solidFill>
                  <a:srgbClr val="000000"/>
                </a:solidFill>
                <a:latin typeface="+mj-lt"/>
                <a:cs typeface="Arial"/>
              </a:rPr>
              <a:t>volutpat</a:t>
            </a:r>
            <a:r>
              <a:rPr lang="en-US" sz="3600" dirty="0">
                <a:solidFill>
                  <a:srgbClr val="000000"/>
                </a:solidFill>
                <a:latin typeface="+mj-lt"/>
                <a:cs typeface="Arial"/>
              </a:rPr>
              <a:t> </a:t>
            </a:r>
            <a:r>
              <a:rPr lang="en-US" sz="3600" dirty="0" err="1">
                <a:solidFill>
                  <a:srgbClr val="000000"/>
                </a:solidFill>
                <a:latin typeface="+mj-lt"/>
                <a:cs typeface="Arial"/>
              </a:rPr>
              <a:t>interdum</a:t>
            </a:r>
            <a:r>
              <a:rPr lang="en-US" sz="3600" dirty="0">
                <a:solidFill>
                  <a:srgbClr val="000000"/>
                </a:solidFill>
                <a:latin typeface="+mj-lt"/>
                <a:cs typeface="Arial"/>
              </a:rPr>
              <a:t>. </a:t>
            </a:r>
            <a:r>
              <a:rPr lang="en-US" sz="3600" dirty="0" err="1">
                <a:solidFill>
                  <a:srgbClr val="000000"/>
                </a:solidFill>
                <a:latin typeface="+mj-lt"/>
                <a:cs typeface="Arial"/>
              </a:rPr>
              <a:t>Sed</a:t>
            </a:r>
            <a:r>
              <a:rPr lang="en-US" sz="3600" dirty="0">
                <a:solidFill>
                  <a:srgbClr val="000000"/>
                </a:solidFill>
                <a:latin typeface="+mj-lt"/>
                <a:cs typeface="Arial"/>
              </a:rPr>
              <a:t> a </a:t>
            </a:r>
            <a:r>
              <a:rPr lang="en-US" sz="3600" dirty="0" err="1">
                <a:solidFill>
                  <a:srgbClr val="000000"/>
                </a:solidFill>
                <a:latin typeface="+mj-lt"/>
                <a:cs typeface="Arial"/>
              </a:rPr>
              <a:t>est</a:t>
            </a:r>
            <a:r>
              <a:rPr lang="en-US" sz="3600" dirty="0">
                <a:solidFill>
                  <a:srgbClr val="000000"/>
                </a:solidFill>
                <a:latin typeface="+mj-lt"/>
                <a:cs typeface="Arial"/>
              </a:rPr>
              <a:t> lacus. </a:t>
            </a:r>
            <a:r>
              <a:rPr lang="en-US" sz="3600" dirty="0" err="1">
                <a:solidFill>
                  <a:srgbClr val="000000"/>
                </a:solidFill>
                <a:latin typeface="+mj-lt"/>
                <a:cs typeface="Arial"/>
              </a:rPr>
              <a:t>Vivamus</a:t>
            </a:r>
            <a:r>
              <a:rPr lang="en-US" sz="3600" dirty="0">
                <a:solidFill>
                  <a:srgbClr val="000000"/>
                </a:solidFill>
                <a:latin typeface="+mj-lt"/>
                <a:cs typeface="Arial"/>
              </a:rPr>
              <a:t> </a:t>
            </a:r>
            <a:r>
              <a:rPr lang="en-US" sz="3600" dirty="0" err="1">
                <a:solidFill>
                  <a:srgbClr val="000000"/>
                </a:solidFill>
                <a:latin typeface="+mj-lt"/>
                <a:cs typeface="Arial"/>
              </a:rPr>
              <a:t>porttitor</a:t>
            </a:r>
            <a:r>
              <a:rPr lang="en-US" sz="3600" dirty="0">
                <a:solidFill>
                  <a:srgbClr val="000000"/>
                </a:solidFill>
                <a:latin typeface="+mj-lt"/>
                <a:cs typeface="Arial"/>
              </a:rPr>
              <a:t> </a:t>
            </a:r>
            <a:r>
              <a:rPr lang="en-US" sz="3600" dirty="0" err="1">
                <a:solidFill>
                  <a:srgbClr val="000000"/>
                </a:solidFill>
                <a:latin typeface="+mj-lt"/>
                <a:cs typeface="Arial"/>
              </a:rPr>
              <a:t>massa</a:t>
            </a:r>
            <a:r>
              <a:rPr lang="en-US" sz="3600" dirty="0">
                <a:solidFill>
                  <a:srgbClr val="000000"/>
                </a:solidFill>
                <a:latin typeface="+mj-lt"/>
                <a:cs typeface="Arial"/>
              </a:rPr>
              <a:t> </a:t>
            </a:r>
            <a:r>
              <a:rPr lang="en-US" sz="3600" dirty="0" err="1">
                <a:solidFill>
                  <a:srgbClr val="000000"/>
                </a:solidFill>
                <a:latin typeface="+mj-lt"/>
                <a:cs typeface="Arial"/>
              </a:rPr>
              <a:t>dapibus</a:t>
            </a:r>
            <a:r>
              <a:rPr lang="en-US" sz="3600" dirty="0">
                <a:solidFill>
                  <a:srgbClr val="000000"/>
                </a:solidFill>
                <a:latin typeface="+mj-lt"/>
                <a:cs typeface="Arial"/>
              </a:rPr>
              <a:t> </a:t>
            </a:r>
            <a:r>
              <a:rPr lang="en-US" sz="3600" dirty="0" err="1">
                <a:solidFill>
                  <a:srgbClr val="000000"/>
                </a:solidFill>
                <a:latin typeface="+mj-lt"/>
                <a:cs typeface="Arial"/>
              </a:rPr>
              <a:t>felis</a:t>
            </a:r>
            <a:r>
              <a:rPr lang="en-US" sz="3600" dirty="0">
                <a:solidFill>
                  <a:srgbClr val="000000"/>
                </a:solidFill>
                <a:latin typeface="+mj-lt"/>
                <a:cs typeface="Arial"/>
              </a:rPr>
              <a:t> </a:t>
            </a:r>
            <a:r>
              <a:rPr lang="en-US" sz="3600" dirty="0" err="1">
                <a:solidFill>
                  <a:srgbClr val="000000"/>
                </a:solidFill>
                <a:latin typeface="+mj-lt"/>
                <a:cs typeface="Arial"/>
              </a:rPr>
              <a:t>rhoncus</a:t>
            </a:r>
            <a:r>
              <a:rPr lang="en-US" sz="3600" dirty="0">
                <a:solidFill>
                  <a:srgbClr val="000000"/>
                </a:solidFill>
                <a:latin typeface="+mj-lt"/>
                <a:cs typeface="Arial"/>
              </a:rPr>
              <a:t> a porta </a:t>
            </a:r>
            <a:r>
              <a:rPr lang="en-US" sz="3600" dirty="0" err="1">
                <a:solidFill>
                  <a:srgbClr val="000000"/>
                </a:solidFill>
                <a:latin typeface="+mj-lt"/>
                <a:cs typeface="Arial"/>
              </a:rPr>
              <a:t>metus</a:t>
            </a:r>
            <a:r>
              <a:rPr lang="en-US" sz="3600" dirty="0">
                <a:solidFill>
                  <a:srgbClr val="000000"/>
                </a:solidFill>
                <a:latin typeface="+mj-lt"/>
                <a:cs typeface="Arial"/>
              </a:rPr>
              <a:t> </a:t>
            </a:r>
            <a:r>
              <a:rPr lang="en-US" sz="3600" dirty="0" err="1">
                <a:solidFill>
                  <a:srgbClr val="000000"/>
                </a:solidFill>
                <a:latin typeface="+mj-lt"/>
                <a:cs typeface="Arial"/>
              </a:rPr>
              <a:t>ultrices</a:t>
            </a:r>
            <a:r>
              <a:rPr lang="en-US" sz="3600" dirty="0">
                <a:solidFill>
                  <a:srgbClr val="000000"/>
                </a:solidFill>
                <a:latin typeface="+mj-lt"/>
                <a:cs typeface="Arial"/>
              </a:rPr>
              <a:t>. </a:t>
            </a:r>
            <a:r>
              <a:rPr lang="en-US" sz="3600" dirty="0" err="1">
                <a:solidFill>
                  <a:srgbClr val="000000"/>
                </a:solidFill>
                <a:latin typeface="+mj-lt"/>
                <a:cs typeface="Arial"/>
              </a:rPr>
              <a:t>Mauris</a:t>
            </a:r>
            <a:r>
              <a:rPr lang="en-US" sz="3600" dirty="0">
                <a:solidFill>
                  <a:srgbClr val="000000"/>
                </a:solidFill>
                <a:latin typeface="+mj-lt"/>
                <a:cs typeface="Arial"/>
              </a:rPr>
              <a:t> id </a:t>
            </a:r>
            <a:r>
              <a:rPr lang="en-US" sz="3600" dirty="0" err="1">
                <a:solidFill>
                  <a:srgbClr val="000000"/>
                </a:solidFill>
                <a:latin typeface="+mj-lt"/>
                <a:cs typeface="Arial"/>
              </a:rPr>
              <a:t>congue</a:t>
            </a:r>
            <a:r>
              <a:rPr lang="en-US" sz="3600" dirty="0">
                <a:solidFill>
                  <a:srgbClr val="000000"/>
                </a:solidFill>
                <a:latin typeface="+mj-lt"/>
                <a:cs typeface="Arial"/>
              </a:rPr>
              <a:t> </a:t>
            </a:r>
            <a:r>
              <a:rPr lang="en-US" sz="3600" dirty="0" err="1">
                <a:solidFill>
                  <a:srgbClr val="000000"/>
                </a:solidFill>
                <a:latin typeface="+mj-lt"/>
                <a:cs typeface="Arial"/>
              </a:rPr>
              <a:t>tellus</a:t>
            </a:r>
            <a:r>
              <a:rPr lang="en-US" sz="3600" dirty="0">
                <a:solidFill>
                  <a:srgbClr val="000000"/>
                </a:solidFill>
                <a:latin typeface="+mj-lt"/>
                <a:cs typeface="Arial"/>
              </a:rPr>
              <a:t>.</a:t>
            </a:r>
          </a:p>
          <a:p>
            <a:endParaRPr lang="en-US" sz="3600" dirty="0">
              <a:solidFill>
                <a:srgbClr val="000000"/>
              </a:solidFill>
              <a:cs typeface="Arial"/>
            </a:endParaRPr>
          </a:p>
          <a:p>
            <a:r>
              <a:rPr lang="en-US" sz="3600" dirty="0">
                <a:solidFill>
                  <a:srgbClr val="000000"/>
                </a:solidFill>
                <a:cs typeface="Arial"/>
              </a:rPr>
              <a:t>pharetra </a:t>
            </a:r>
            <a:r>
              <a:rPr lang="en-US" sz="3600" dirty="0" err="1">
                <a:solidFill>
                  <a:srgbClr val="000000"/>
                </a:solidFill>
                <a:cs typeface="Arial"/>
              </a:rPr>
              <a:t>quis</a:t>
            </a:r>
            <a:r>
              <a:rPr lang="en-US" sz="3600" dirty="0">
                <a:solidFill>
                  <a:srgbClr val="000000"/>
                </a:solidFill>
                <a:cs typeface="Arial"/>
              </a:rPr>
              <a:t> </a:t>
            </a:r>
            <a:r>
              <a:rPr lang="en-US" sz="3600" dirty="0" err="1">
                <a:solidFill>
                  <a:srgbClr val="000000"/>
                </a:solidFill>
                <a:cs typeface="Arial"/>
              </a:rPr>
              <a:t>justo</a:t>
            </a:r>
            <a:r>
              <a:rPr lang="en-US" sz="3600" dirty="0">
                <a:solidFill>
                  <a:srgbClr val="000000"/>
                </a:solidFill>
                <a:cs typeface="Arial"/>
              </a:rPr>
              <a:t>. </a:t>
            </a:r>
            <a:r>
              <a:rPr lang="en-US" sz="3600" dirty="0" err="1">
                <a:solidFill>
                  <a:srgbClr val="000000"/>
                </a:solidFill>
                <a:cs typeface="Arial"/>
              </a:rPr>
              <a:t>Fusce</a:t>
            </a:r>
            <a:r>
              <a:rPr lang="en-US" sz="3600" dirty="0">
                <a:solidFill>
                  <a:srgbClr val="000000"/>
                </a:solidFill>
                <a:cs typeface="Arial"/>
              </a:rPr>
              <a:t> </a:t>
            </a:r>
            <a:r>
              <a:rPr lang="en-US" sz="3600" dirty="0" err="1">
                <a:solidFill>
                  <a:srgbClr val="000000"/>
                </a:solidFill>
                <a:cs typeface="Arial"/>
              </a:rPr>
              <a:t>eu</a:t>
            </a:r>
            <a:r>
              <a:rPr lang="en-US" sz="3600" dirty="0">
                <a:solidFill>
                  <a:srgbClr val="000000"/>
                </a:solidFill>
                <a:cs typeface="Arial"/>
              </a:rPr>
              <a:t> </a:t>
            </a:r>
            <a:r>
              <a:rPr lang="en-US" sz="3600" dirty="0" err="1">
                <a:solidFill>
                  <a:srgbClr val="000000"/>
                </a:solidFill>
                <a:cs typeface="Arial"/>
              </a:rPr>
              <a:t>arcu</a:t>
            </a:r>
            <a:r>
              <a:rPr lang="en-US" sz="3600" dirty="0">
                <a:solidFill>
                  <a:srgbClr val="000000"/>
                </a:solidFill>
                <a:cs typeface="Arial"/>
              </a:rPr>
              <a:t> </a:t>
            </a:r>
            <a:r>
              <a:rPr lang="en-US" sz="3600" dirty="0" err="1">
                <a:solidFill>
                  <a:srgbClr val="000000"/>
                </a:solidFill>
                <a:cs typeface="Arial"/>
              </a:rPr>
              <a:t>odio</a:t>
            </a:r>
            <a:r>
              <a:rPr lang="en-US" sz="3600" dirty="0">
                <a:solidFill>
                  <a:srgbClr val="000000"/>
                </a:solidFill>
                <a:cs typeface="Arial"/>
              </a:rPr>
              <a:t>. In </a:t>
            </a:r>
            <a:r>
              <a:rPr lang="en-US" sz="3600" dirty="0" err="1">
                <a:solidFill>
                  <a:srgbClr val="000000"/>
                </a:solidFill>
                <a:cs typeface="Arial"/>
              </a:rPr>
              <a:t>hendrerit</a:t>
            </a:r>
            <a:r>
              <a:rPr lang="en-US" sz="3600" dirty="0">
                <a:solidFill>
                  <a:srgbClr val="000000"/>
                </a:solidFill>
                <a:cs typeface="Arial"/>
              </a:rPr>
              <a:t> </a:t>
            </a:r>
            <a:r>
              <a:rPr lang="en-US" sz="3600" dirty="0" err="1">
                <a:solidFill>
                  <a:srgbClr val="000000"/>
                </a:solidFill>
                <a:cs typeface="Arial"/>
              </a:rPr>
              <a:t>imperdiet</a:t>
            </a:r>
            <a:r>
              <a:rPr lang="en-US" sz="3600" dirty="0">
                <a:solidFill>
                  <a:srgbClr val="000000"/>
                </a:solidFill>
                <a:cs typeface="Arial"/>
              </a:rPr>
              <a:t> </a:t>
            </a:r>
            <a:r>
              <a:rPr lang="en-US" sz="3600" dirty="0" err="1">
                <a:solidFill>
                  <a:srgbClr val="000000"/>
                </a:solidFill>
                <a:cs typeface="Arial"/>
              </a:rPr>
              <a:t>felis</a:t>
            </a:r>
            <a:r>
              <a:rPr lang="en-US" sz="3600" dirty="0">
                <a:solidFill>
                  <a:srgbClr val="000000"/>
                </a:solidFill>
                <a:cs typeface="Arial"/>
              </a:rPr>
              <a:t> </a:t>
            </a:r>
            <a:r>
              <a:rPr lang="en-US" sz="3600" dirty="0" err="1">
                <a:solidFill>
                  <a:srgbClr val="000000"/>
                </a:solidFill>
                <a:cs typeface="Arial"/>
              </a:rPr>
              <a:t>nec</a:t>
            </a:r>
            <a:r>
              <a:rPr lang="en-US" sz="3600" dirty="0">
                <a:solidFill>
                  <a:srgbClr val="000000"/>
                </a:solidFill>
                <a:cs typeface="Arial"/>
              </a:rPr>
              <a:t> </a:t>
            </a:r>
            <a:r>
              <a:rPr lang="en-US" sz="3600" dirty="0" err="1">
                <a:solidFill>
                  <a:srgbClr val="000000"/>
                </a:solidFill>
                <a:cs typeface="Arial"/>
              </a:rPr>
              <a:t>facilisis</a:t>
            </a:r>
            <a:r>
              <a:rPr lang="en-US" sz="3600" dirty="0">
                <a:solidFill>
                  <a:srgbClr val="000000"/>
                </a:solidFill>
                <a:cs typeface="Arial"/>
              </a:rPr>
              <a:t>. In non </a:t>
            </a:r>
            <a:r>
              <a:rPr lang="en-US" sz="3600" dirty="0" err="1">
                <a:solidFill>
                  <a:srgbClr val="000000"/>
                </a:solidFill>
                <a:cs typeface="Arial"/>
              </a:rPr>
              <a:t>turpis</a:t>
            </a:r>
            <a:r>
              <a:rPr lang="en-US" sz="3600" dirty="0">
                <a:solidFill>
                  <a:srgbClr val="000000"/>
                </a:solidFill>
                <a:cs typeface="Arial"/>
              </a:rPr>
              <a:t> </a:t>
            </a:r>
            <a:r>
              <a:rPr lang="en-US" sz="3600" dirty="0" err="1">
                <a:solidFill>
                  <a:srgbClr val="000000"/>
                </a:solidFill>
                <a:cs typeface="Arial"/>
              </a:rPr>
              <a:t>risus</a:t>
            </a:r>
            <a:r>
              <a:rPr lang="en-US" sz="3600" dirty="0">
                <a:solidFill>
                  <a:srgbClr val="000000"/>
                </a:solidFill>
                <a:cs typeface="Arial"/>
              </a:rPr>
              <a:t>. </a:t>
            </a:r>
          </a:p>
          <a:p>
            <a:r>
              <a:rPr lang="en-US" sz="3600" dirty="0" err="1">
                <a:solidFill>
                  <a:srgbClr val="000000"/>
                </a:solidFill>
                <a:cs typeface="Arial"/>
              </a:rPr>
              <a:t>Vivamus</a:t>
            </a:r>
            <a:r>
              <a:rPr lang="en-US" sz="3600" dirty="0">
                <a:solidFill>
                  <a:srgbClr val="000000"/>
                </a:solidFill>
                <a:cs typeface="Arial"/>
              </a:rPr>
              <a:t> ligula </a:t>
            </a:r>
            <a:r>
              <a:rPr lang="en-US" sz="3600" dirty="0" err="1">
                <a:solidFill>
                  <a:srgbClr val="000000"/>
                </a:solidFill>
                <a:cs typeface="Arial"/>
              </a:rPr>
              <a:t>nulla</a:t>
            </a:r>
            <a:r>
              <a:rPr lang="en-US" sz="3600" dirty="0">
                <a:solidFill>
                  <a:srgbClr val="000000"/>
                </a:solidFill>
                <a:cs typeface="Arial"/>
              </a:rPr>
              <a:t>, </a:t>
            </a:r>
            <a:r>
              <a:rPr lang="en-US" sz="3600" dirty="0" err="1">
                <a:solidFill>
                  <a:srgbClr val="000000"/>
                </a:solidFill>
                <a:cs typeface="Arial"/>
              </a:rPr>
              <a:t>dapibus</a:t>
            </a:r>
            <a:r>
              <a:rPr lang="en-US" sz="3600" dirty="0">
                <a:solidFill>
                  <a:srgbClr val="000000"/>
                </a:solidFill>
                <a:cs typeface="Arial"/>
              </a:rPr>
              <a:t> vitae </a:t>
            </a:r>
            <a:r>
              <a:rPr lang="en-US" sz="3600" dirty="0" err="1">
                <a:solidFill>
                  <a:srgbClr val="000000"/>
                </a:solidFill>
                <a:cs typeface="Arial"/>
              </a:rPr>
              <a:t>molestie</a:t>
            </a:r>
            <a:r>
              <a:rPr lang="en-US" sz="3600" dirty="0">
                <a:solidFill>
                  <a:srgbClr val="000000"/>
                </a:solidFill>
                <a:cs typeface="Arial"/>
              </a:rPr>
              <a:t> </a:t>
            </a:r>
            <a:r>
              <a:rPr lang="en-US" sz="3600" dirty="0" err="1">
                <a:solidFill>
                  <a:srgbClr val="000000"/>
                </a:solidFill>
                <a:cs typeface="Arial"/>
              </a:rPr>
              <a:t>nec</a:t>
            </a:r>
            <a:r>
              <a:rPr lang="en-US" sz="3600" dirty="0">
                <a:solidFill>
                  <a:srgbClr val="000000"/>
                </a:solidFill>
                <a:cs typeface="Arial"/>
              </a:rPr>
              <a:t>, pharetra </a:t>
            </a:r>
            <a:r>
              <a:rPr lang="en-US" sz="3600" dirty="0" err="1">
                <a:solidFill>
                  <a:srgbClr val="000000"/>
                </a:solidFill>
                <a:cs typeface="Arial"/>
              </a:rPr>
              <a:t>quis</a:t>
            </a:r>
            <a:r>
              <a:rPr lang="en-US" sz="3600" dirty="0">
                <a:solidFill>
                  <a:srgbClr val="000000"/>
                </a:solidFill>
                <a:cs typeface="Arial"/>
              </a:rPr>
              <a:t> </a:t>
            </a:r>
            <a:r>
              <a:rPr lang="en-US" sz="3600" dirty="0" err="1">
                <a:solidFill>
                  <a:srgbClr val="000000"/>
                </a:solidFill>
                <a:cs typeface="Arial"/>
              </a:rPr>
              <a:t>justo</a:t>
            </a:r>
            <a:r>
              <a:rPr lang="en-US" sz="3600" dirty="0">
                <a:solidFill>
                  <a:srgbClr val="000000"/>
                </a:solidFill>
                <a:cs typeface="Arial"/>
              </a:rPr>
              <a:t>. </a:t>
            </a:r>
            <a:r>
              <a:rPr lang="en-US" sz="3600" dirty="0" err="1">
                <a:solidFill>
                  <a:srgbClr val="000000"/>
                </a:solidFill>
                <a:cs typeface="Arial"/>
              </a:rPr>
              <a:t>Fusce</a:t>
            </a:r>
            <a:r>
              <a:rPr lang="en-US" sz="3600" dirty="0">
                <a:solidFill>
                  <a:srgbClr val="000000"/>
                </a:solidFill>
                <a:cs typeface="Arial"/>
              </a:rPr>
              <a:t> </a:t>
            </a:r>
            <a:r>
              <a:rPr lang="en-US" sz="3600" dirty="0" err="1">
                <a:solidFill>
                  <a:srgbClr val="000000"/>
                </a:solidFill>
                <a:cs typeface="Arial"/>
              </a:rPr>
              <a:t>eu</a:t>
            </a:r>
            <a:r>
              <a:rPr lang="en-US" sz="3600" dirty="0">
                <a:solidFill>
                  <a:srgbClr val="000000"/>
                </a:solidFill>
                <a:cs typeface="Arial"/>
              </a:rPr>
              <a:t> </a:t>
            </a:r>
            <a:r>
              <a:rPr lang="en-US" sz="3600" dirty="0" err="1">
                <a:solidFill>
                  <a:srgbClr val="000000"/>
                </a:solidFill>
                <a:cs typeface="Arial"/>
              </a:rPr>
              <a:t>arcu</a:t>
            </a:r>
            <a:r>
              <a:rPr lang="en-US" sz="3600" dirty="0">
                <a:solidFill>
                  <a:srgbClr val="000000"/>
                </a:solidFill>
                <a:cs typeface="Arial"/>
              </a:rPr>
              <a:t> </a:t>
            </a:r>
            <a:r>
              <a:rPr lang="en-US" sz="3600" dirty="0" err="1">
                <a:solidFill>
                  <a:srgbClr val="000000"/>
                </a:solidFill>
                <a:cs typeface="Arial"/>
              </a:rPr>
              <a:t>odio</a:t>
            </a:r>
            <a:r>
              <a:rPr lang="en-US" sz="3600" dirty="0">
                <a:solidFill>
                  <a:srgbClr val="000000"/>
                </a:solidFill>
                <a:cs typeface="Arial"/>
              </a:rPr>
              <a:t>. In </a:t>
            </a:r>
            <a:r>
              <a:rPr lang="en-US" sz="3600" dirty="0" err="1">
                <a:solidFill>
                  <a:srgbClr val="000000"/>
                </a:solidFill>
                <a:cs typeface="Arial"/>
              </a:rPr>
              <a:t>hendrerit</a:t>
            </a:r>
            <a:r>
              <a:rPr lang="en-US" sz="3600" dirty="0">
                <a:solidFill>
                  <a:srgbClr val="000000"/>
                </a:solidFill>
                <a:cs typeface="Arial"/>
              </a:rPr>
              <a:t> </a:t>
            </a:r>
            <a:r>
              <a:rPr lang="en-US" sz="3600" dirty="0" err="1">
                <a:solidFill>
                  <a:srgbClr val="000000"/>
                </a:solidFill>
                <a:cs typeface="Arial"/>
              </a:rPr>
              <a:t>imperdiet</a:t>
            </a:r>
            <a:r>
              <a:rPr lang="en-US" sz="3600" dirty="0">
                <a:solidFill>
                  <a:srgbClr val="000000"/>
                </a:solidFill>
                <a:cs typeface="Arial"/>
              </a:rPr>
              <a:t> </a:t>
            </a:r>
            <a:r>
              <a:rPr lang="en-US" sz="3600" dirty="0" err="1">
                <a:solidFill>
                  <a:srgbClr val="000000"/>
                </a:solidFill>
                <a:cs typeface="Arial"/>
              </a:rPr>
              <a:t>felis</a:t>
            </a:r>
            <a:r>
              <a:rPr lang="en-US" sz="3600" dirty="0">
                <a:solidFill>
                  <a:srgbClr val="000000"/>
                </a:solidFill>
                <a:cs typeface="Arial"/>
              </a:rPr>
              <a:t> </a:t>
            </a:r>
            <a:r>
              <a:rPr lang="en-US" sz="3600" dirty="0" err="1">
                <a:solidFill>
                  <a:srgbClr val="000000"/>
                </a:solidFill>
                <a:cs typeface="Arial"/>
              </a:rPr>
              <a:t>nec</a:t>
            </a:r>
            <a:r>
              <a:rPr lang="en-US" sz="3600" dirty="0">
                <a:solidFill>
                  <a:srgbClr val="000000"/>
                </a:solidFill>
                <a:cs typeface="Arial"/>
              </a:rPr>
              <a:t> </a:t>
            </a:r>
            <a:r>
              <a:rPr lang="en-US" sz="3600" dirty="0" err="1">
                <a:solidFill>
                  <a:srgbClr val="000000"/>
                </a:solidFill>
                <a:cs typeface="Arial"/>
              </a:rPr>
              <a:t>facilisis</a:t>
            </a:r>
            <a:r>
              <a:rPr lang="en-US" sz="3600" dirty="0">
                <a:solidFill>
                  <a:srgbClr val="000000"/>
                </a:solidFill>
                <a:cs typeface="Arial"/>
              </a:rPr>
              <a:t>. In non </a:t>
            </a:r>
            <a:r>
              <a:rPr lang="en-US" sz="3600" dirty="0" err="1">
                <a:solidFill>
                  <a:srgbClr val="000000"/>
                </a:solidFill>
                <a:cs typeface="Arial"/>
              </a:rPr>
              <a:t>turpis</a:t>
            </a:r>
            <a:r>
              <a:rPr lang="en-US" sz="3600" dirty="0">
                <a:solidFill>
                  <a:srgbClr val="000000"/>
                </a:solidFill>
                <a:cs typeface="Arial"/>
              </a:rPr>
              <a:t> </a:t>
            </a:r>
            <a:r>
              <a:rPr lang="en-US" sz="3600" dirty="0" err="1">
                <a:solidFill>
                  <a:srgbClr val="000000"/>
                </a:solidFill>
                <a:cs typeface="Arial"/>
              </a:rPr>
              <a:t>risus</a:t>
            </a:r>
            <a:r>
              <a:rPr lang="en-US" sz="3600" dirty="0">
                <a:solidFill>
                  <a:srgbClr val="000000"/>
                </a:solidFill>
                <a:cs typeface="Arial"/>
              </a:rPr>
              <a:t>. </a:t>
            </a:r>
          </a:p>
          <a:p>
            <a:endParaRPr lang="en-US" sz="3600" dirty="0">
              <a:solidFill>
                <a:srgbClr val="000000"/>
              </a:solidFill>
              <a:cs typeface="Arial"/>
            </a:endParaRPr>
          </a:p>
          <a:p>
            <a:endParaRPr lang="en-US" sz="3600" dirty="0">
              <a:solidFill>
                <a:srgbClr val="000000"/>
              </a:solidFill>
              <a:latin typeface="+mj-lt"/>
              <a:cs typeface="Arial"/>
            </a:endParaRPr>
          </a:p>
          <a:p>
            <a:endParaRPr lang="en-US" sz="3600" dirty="0">
              <a:latin typeface="+mj-lt"/>
            </a:endParaRPr>
          </a:p>
        </p:txBody>
      </p:sp>
      <p:grpSp>
        <p:nvGrpSpPr>
          <p:cNvPr id="61" name="Group 60"/>
          <p:cNvGrpSpPr/>
          <p:nvPr/>
        </p:nvGrpSpPr>
        <p:grpSpPr>
          <a:xfrm>
            <a:off x="34432193" y="19002291"/>
            <a:ext cx="9990818" cy="1422744"/>
            <a:chOff x="18173700" y="7315199"/>
            <a:chExt cx="24803100" cy="1828801"/>
          </a:xfrm>
          <a:gradFill flip="none" rotWithShape="1">
            <a:gsLst>
              <a:gs pos="0">
                <a:schemeClr val="accent1">
                  <a:lumMod val="67000"/>
                </a:schemeClr>
              </a:gs>
              <a:gs pos="70000">
                <a:schemeClr val="accent1">
                  <a:lumMod val="50000"/>
                </a:schemeClr>
              </a:gs>
              <a:gs pos="33000">
                <a:schemeClr val="accent1">
                  <a:lumMod val="50000"/>
                </a:schemeClr>
              </a:gs>
              <a:gs pos="100000">
                <a:schemeClr val="accent1">
                  <a:lumMod val="75000"/>
                </a:schemeClr>
              </a:gs>
            </a:gsLst>
            <a:path path="circle">
              <a:fillToRect l="100000" t="100000"/>
            </a:path>
            <a:tileRect r="-100000" b="-100000"/>
          </a:gradFill>
        </p:grpSpPr>
        <p:sp>
          <p:nvSpPr>
            <p:cNvPr id="62" name="Rectangle 61"/>
            <p:cNvSpPr/>
            <p:nvPr/>
          </p:nvSpPr>
          <p:spPr>
            <a:xfrm>
              <a:off x="18173700" y="7315199"/>
              <a:ext cx="24803100" cy="1828801"/>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561"/>
            </a:p>
          </p:txBody>
        </p:sp>
        <p:sp>
          <p:nvSpPr>
            <p:cNvPr id="63" name="TextBox 62"/>
            <p:cNvSpPr txBox="1"/>
            <p:nvPr/>
          </p:nvSpPr>
          <p:spPr>
            <a:xfrm>
              <a:off x="18173700" y="7599789"/>
              <a:ext cx="24803100" cy="1218796"/>
            </a:xfrm>
            <a:prstGeom prst="rect">
              <a:avLst/>
            </a:prstGeom>
            <a:grpFill/>
          </p:spPr>
          <p:txBody>
            <a:bodyPr wrap="square" rtlCol="0">
              <a:spAutoFit/>
            </a:bodyPr>
            <a:lstStyle/>
            <a:p>
              <a:pPr algn="ctr"/>
              <a:r>
                <a:rPr lang="en-US" sz="6000" b="1" dirty="0">
                  <a:solidFill>
                    <a:schemeClr val="bg1"/>
                  </a:solidFill>
                </a:rPr>
                <a:t>Header</a:t>
              </a:r>
            </a:p>
          </p:txBody>
        </p:sp>
      </p:grpSp>
      <p:sp>
        <p:nvSpPr>
          <p:cNvPr id="64" name="TextBox 63"/>
          <p:cNvSpPr txBox="1"/>
          <p:nvPr/>
        </p:nvSpPr>
        <p:spPr>
          <a:xfrm>
            <a:off x="34457490" y="20425034"/>
            <a:ext cx="9979930" cy="6092566"/>
          </a:xfrm>
          <a:prstGeom prst="rect">
            <a:avLst/>
          </a:prstGeom>
          <a:noFill/>
        </p:spPr>
        <p:txBody>
          <a:bodyPr wrap="square" lIns="182880" tIns="457200" rIns="182880" bIns="457200" numCol="2" spcCol="457200" rtlCol="0">
            <a:normAutofit fontScale="92500"/>
          </a:bodyPr>
          <a:lstStyle/>
          <a:p>
            <a:pPr>
              <a:spcBef>
                <a:spcPts val="500"/>
              </a:spcBef>
            </a:pPr>
            <a:r>
              <a:rPr lang="en-US" sz="2400" dirty="0">
                <a:solidFill>
                  <a:srgbClr val="000000"/>
                </a:solidFill>
                <a:latin typeface="+mj-lt"/>
                <a:cs typeface="Arial"/>
              </a:rPr>
              <a:t>Lorem ipsum dolor sit </a:t>
            </a:r>
            <a:r>
              <a:rPr lang="en-US" sz="2400" dirty="0" err="1">
                <a:solidFill>
                  <a:srgbClr val="000000"/>
                </a:solidFill>
                <a:latin typeface="+mj-lt"/>
                <a:cs typeface="Arial"/>
              </a:rPr>
              <a:t>amet</a:t>
            </a:r>
            <a:r>
              <a:rPr lang="en-US" sz="2400" dirty="0">
                <a:solidFill>
                  <a:srgbClr val="000000"/>
                </a:solidFill>
                <a:latin typeface="+mj-lt"/>
                <a:cs typeface="Arial"/>
              </a:rPr>
              <a:t>, </a:t>
            </a:r>
            <a:r>
              <a:rPr lang="en-US" sz="2400" dirty="0" err="1">
                <a:solidFill>
                  <a:srgbClr val="000000"/>
                </a:solidFill>
                <a:latin typeface="+mj-lt"/>
                <a:cs typeface="Arial"/>
              </a:rPr>
              <a:t>consectetur</a:t>
            </a:r>
            <a:r>
              <a:rPr lang="en-US" sz="2400" dirty="0">
                <a:solidFill>
                  <a:srgbClr val="000000"/>
                </a:solidFill>
                <a:latin typeface="+mj-lt"/>
                <a:cs typeface="Arial"/>
              </a:rPr>
              <a:t> </a:t>
            </a:r>
            <a:r>
              <a:rPr lang="en-US" sz="2400" dirty="0" err="1">
                <a:solidFill>
                  <a:srgbClr val="000000"/>
                </a:solidFill>
                <a:latin typeface="+mj-lt"/>
                <a:cs typeface="Arial"/>
              </a:rPr>
              <a:t>adipiscing</a:t>
            </a:r>
            <a:r>
              <a:rPr lang="en-US" sz="2400" dirty="0">
                <a:solidFill>
                  <a:srgbClr val="000000"/>
                </a:solidFill>
                <a:latin typeface="+mj-lt"/>
                <a:cs typeface="Arial"/>
              </a:rPr>
              <a:t> </a:t>
            </a:r>
            <a:r>
              <a:rPr lang="en-US" sz="2400" dirty="0" err="1">
                <a:solidFill>
                  <a:srgbClr val="000000"/>
                </a:solidFill>
                <a:latin typeface="+mj-lt"/>
                <a:cs typeface="Arial"/>
              </a:rPr>
              <a:t>elit</a:t>
            </a:r>
            <a:r>
              <a:rPr lang="en-US" sz="2400" dirty="0">
                <a:solidFill>
                  <a:srgbClr val="000000"/>
                </a:solidFill>
                <a:latin typeface="+mj-lt"/>
                <a:cs typeface="Arial"/>
              </a:rPr>
              <a:t>. Integer a </a:t>
            </a:r>
            <a:r>
              <a:rPr lang="en-US" sz="2400" dirty="0" err="1">
                <a:solidFill>
                  <a:srgbClr val="000000"/>
                </a:solidFill>
                <a:latin typeface="+mj-lt"/>
                <a:cs typeface="Arial"/>
              </a:rPr>
              <a:t>urna</a:t>
            </a:r>
            <a:r>
              <a:rPr lang="en-US" sz="2400" dirty="0">
                <a:solidFill>
                  <a:srgbClr val="000000"/>
                </a:solidFill>
                <a:latin typeface="+mj-lt"/>
                <a:cs typeface="Arial"/>
              </a:rPr>
              <a:t> </a:t>
            </a:r>
            <a:r>
              <a:rPr lang="en-US" sz="2400" dirty="0" err="1">
                <a:solidFill>
                  <a:srgbClr val="000000"/>
                </a:solidFill>
                <a:latin typeface="+mj-lt"/>
                <a:cs typeface="Arial"/>
              </a:rPr>
              <a:t>est</a:t>
            </a:r>
            <a:r>
              <a:rPr lang="en-US" sz="2400" dirty="0">
                <a:solidFill>
                  <a:srgbClr val="000000"/>
                </a:solidFill>
                <a:latin typeface="+mj-lt"/>
                <a:cs typeface="Arial"/>
              </a:rPr>
              <a:t>, sit </a:t>
            </a:r>
            <a:r>
              <a:rPr lang="en-US" sz="2400" dirty="0" err="1">
                <a:solidFill>
                  <a:srgbClr val="000000"/>
                </a:solidFill>
                <a:latin typeface="+mj-lt"/>
                <a:cs typeface="Arial"/>
              </a:rPr>
              <a:t>amet</a:t>
            </a:r>
            <a:r>
              <a:rPr lang="en-US" sz="2400" dirty="0">
                <a:solidFill>
                  <a:srgbClr val="000000"/>
                </a:solidFill>
                <a:latin typeface="+mj-lt"/>
                <a:cs typeface="Arial"/>
              </a:rPr>
              <a:t> </a:t>
            </a:r>
            <a:r>
              <a:rPr lang="en-US" sz="2400" dirty="0" err="1">
                <a:latin typeface="+mj-lt"/>
                <a:cs typeface="Arial"/>
              </a:rPr>
              <a:t>dignissim</a:t>
            </a:r>
            <a:r>
              <a:rPr lang="en-US" sz="2400" dirty="0">
                <a:solidFill>
                  <a:srgbClr val="000000"/>
                </a:solidFill>
                <a:latin typeface="+mj-lt"/>
                <a:cs typeface="Arial"/>
              </a:rPr>
              <a:t> nisi. </a:t>
            </a:r>
            <a:r>
              <a:rPr lang="en-US" sz="2400" dirty="0" err="1">
                <a:solidFill>
                  <a:srgbClr val="000000"/>
                </a:solidFill>
                <a:latin typeface="+mj-lt"/>
                <a:cs typeface="Arial"/>
              </a:rPr>
              <a:t>Quisque</a:t>
            </a:r>
            <a:r>
              <a:rPr lang="en-US" sz="2400" dirty="0">
                <a:solidFill>
                  <a:srgbClr val="000000"/>
                </a:solidFill>
                <a:latin typeface="+mj-lt"/>
                <a:cs typeface="Arial"/>
              </a:rPr>
              <a:t> nisi </a:t>
            </a:r>
            <a:r>
              <a:rPr lang="en-US" sz="2400" dirty="0" err="1">
                <a:solidFill>
                  <a:srgbClr val="000000"/>
                </a:solidFill>
                <a:latin typeface="+mj-lt"/>
                <a:cs typeface="Arial"/>
              </a:rPr>
              <a:t>neque</a:t>
            </a:r>
            <a:r>
              <a:rPr lang="en-US" sz="2400" dirty="0">
                <a:solidFill>
                  <a:srgbClr val="000000"/>
                </a:solidFill>
                <a:latin typeface="+mj-lt"/>
                <a:cs typeface="Arial"/>
              </a:rPr>
              <a:t>, </a:t>
            </a:r>
            <a:r>
              <a:rPr lang="en-US" sz="2400" dirty="0" err="1">
                <a:solidFill>
                  <a:srgbClr val="000000"/>
                </a:solidFill>
                <a:latin typeface="+mj-lt"/>
                <a:cs typeface="Arial"/>
              </a:rPr>
              <a:t>luctus</a:t>
            </a:r>
            <a:r>
              <a:rPr lang="en-US" sz="2400" dirty="0">
                <a:solidFill>
                  <a:srgbClr val="000000"/>
                </a:solidFill>
                <a:latin typeface="+mj-lt"/>
                <a:cs typeface="Arial"/>
              </a:rPr>
              <a:t> </a:t>
            </a:r>
            <a:r>
              <a:rPr lang="en-US" sz="2400" dirty="0" err="1">
                <a:solidFill>
                  <a:srgbClr val="000000"/>
                </a:solidFill>
                <a:latin typeface="+mj-lt"/>
                <a:cs typeface="Arial"/>
              </a:rPr>
              <a:t>eu</a:t>
            </a:r>
            <a:r>
              <a:rPr lang="en-US" sz="2400" dirty="0">
                <a:solidFill>
                  <a:srgbClr val="000000"/>
                </a:solidFill>
                <a:latin typeface="+mj-lt"/>
                <a:cs typeface="Arial"/>
              </a:rPr>
              <a:t> </a:t>
            </a:r>
            <a:r>
              <a:rPr lang="en-US" sz="2400" dirty="0" err="1">
                <a:solidFill>
                  <a:srgbClr val="000000"/>
                </a:solidFill>
                <a:latin typeface="+mj-lt"/>
                <a:cs typeface="Arial"/>
              </a:rPr>
              <a:t>vulputate</a:t>
            </a:r>
            <a:r>
              <a:rPr lang="en-US" sz="2400" dirty="0">
                <a:solidFill>
                  <a:srgbClr val="000000"/>
                </a:solidFill>
                <a:latin typeface="+mj-lt"/>
                <a:cs typeface="Arial"/>
              </a:rPr>
              <a:t> a, </a:t>
            </a:r>
            <a:r>
              <a:rPr lang="en-US" sz="2400" dirty="0" err="1">
                <a:solidFill>
                  <a:srgbClr val="000000"/>
                </a:solidFill>
                <a:latin typeface="+mj-lt"/>
                <a:cs typeface="Arial"/>
              </a:rPr>
              <a:t>consequat</a:t>
            </a:r>
            <a:r>
              <a:rPr lang="en-US" sz="2400" dirty="0">
                <a:solidFill>
                  <a:srgbClr val="000000"/>
                </a:solidFill>
                <a:latin typeface="+mj-lt"/>
                <a:cs typeface="Arial"/>
              </a:rPr>
              <a:t> </a:t>
            </a:r>
            <a:r>
              <a:rPr lang="en-US" sz="2400" dirty="0" err="1">
                <a:solidFill>
                  <a:srgbClr val="000000"/>
                </a:solidFill>
                <a:latin typeface="+mj-lt"/>
                <a:cs typeface="Arial"/>
              </a:rPr>
              <a:t>ut</a:t>
            </a:r>
            <a:r>
              <a:rPr lang="en-US" sz="2400" dirty="0">
                <a:solidFill>
                  <a:srgbClr val="000000"/>
                </a:solidFill>
                <a:latin typeface="+mj-lt"/>
                <a:cs typeface="Arial"/>
              </a:rPr>
              <a:t> </a:t>
            </a:r>
            <a:r>
              <a:rPr lang="en-US" sz="2400" dirty="0" err="1">
                <a:solidFill>
                  <a:srgbClr val="000000"/>
                </a:solidFill>
                <a:latin typeface="+mj-lt"/>
                <a:cs typeface="Arial"/>
              </a:rPr>
              <a:t>tellus</a:t>
            </a:r>
            <a:r>
              <a:rPr lang="en-US" sz="2400" dirty="0">
                <a:solidFill>
                  <a:srgbClr val="000000"/>
                </a:solidFill>
                <a:latin typeface="+mj-lt"/>
                <a:cs typeface="Arial"/>
              </a:rPr>
              <a:t>. </a:t>
            </a:r>
            <a:r>
              <a:rPr lang="en-US" sz="2400" dirty="0" err="1">
                <a:solidFill>
                  <a:srgbClr val="000000"/>
                </a:solidFill>
                <a:latin typeface="+mj-lt"/>
                <a:cs typeface="Arial"/>
              </a:rPr>
              <a:t>Nullam</a:t>
            </a:r>
            <a:r>
              <a:rPr lang="en-US" sz="2400" dirty="0">
                <a:solidFill>
                  <a:srgbClr val="000000"/>
                </a:solidFill>
                <a:latin typeface="+mj-lt"/>
                <a:cs typeface="Arial"/>
              </a:rPr>
              <a:t> </a:t>
            </a:r>
            <a:r>
              <a:rPr lang="en-US" sz="2400" dirty="0" err="1">
                <a:solidFill>
                  <a:srgbClr val="000000"/>
                </a:solidFill>
                <a:latin typeface="+mj-lt"/>
                <a:cs typeface="Arial"/>
              </a:rPr>
              <a:t>elit</a:t>
            </a:r>
            <a:r>
              <a:rPr lang="en-US" sz="2400" dirty="0">
                <a:solidFill>
                  <a:srgbClr val="000000"/>
                </a:solidFill>
                <a:latin typeface="+mj-lt"/>
                <a:cs typeface="Arial"/>
              </a:rPr>
              <a:t> quam, </a:t>
            </a:r>
            <a:r>
              <a:rPr lang="en-US" sz="2400" dirty="0" err="1">
                <a:solidFill>
                  <a:srgbClr val="000000"/>
                </a:solidFill>
                <a:latin typeface="+mj-lt"/>
                <a:cs typeface="Arial"/>
              </a:rPr>
              <a:t>varius</a:t>
            </a:r>
            <a:r>
              <a:rPr lang="en-US" sz="2400" dirty="0">
                <a:solidFill>
                  <a:srgbClr val="000000"/>
                </a:solidFill>
                <a:latin typeface="+mj-lt"/>
                <a:cs typeface="Arial"/>
              </a:rPr>
              <a:t> </a:t>
            </a:r>
            <a:r>
              <a:rPr lang="en-US" sz="2400" dirty="0" err="1">
                <a:solidFill>
                  <a:srgbClr val="000000"/>
                </a:solidFill>
                <a:latin typeface="+mj-lt"/>
                <a:cs typeface="Arial"/>
              </a:rPr>
              <a:t>quis</a:t>
            </a:r>
            <a:r>
              <a:rPr lang="en-US" sz="2400" dirty="0">
                <a:solidFill>
                  <a:srgbClr val="000000"/>
                </a:solidFill>
                <a:latin typeface="+mj-lt"/>
                <a:cs typeface="Arial"/>
              </a:rPr>
              <a:t> semper </a:t>
            </a:r>
            <a:r>
              <a:rPr lang="en-US" sz="2400" dirty="0" err="1">
                <a:solidFill>
                  <a:srgbClr val="000000"/>
                </a:solidFill>
                <a:latin typeface="+mj-lt"/>
                <a:cs typeface="Arial"/>
              </a:rPr>
              <a:t>eget</a:t>
            </a:r>
            <a:r>
              <a:rPr lang="en-US" sz="2400" dirty="0">
                <a:solidFill>
                  <a:srgbClr val="000000"/>
                </a:solidFill>
                <a:latin typeface="+mj-lt"/>
                <a:cs typeface="Arial"/>
              </a:rPr>
              <a:t>, </a:t>
            </a:r>
            <a:r>
              <a:rPr lang="en-US" sz="2400" dirty="0" err="1">
                <a:solidFill>
                  <a:srgbClr val="000000"/>
                </a:solidFill>
                <a:latin typeface="+mj-lt"/>
                <a:cs typeface="Arial"/>
              </a:rPr>
              <a:t>mollis</a:t>
            </a:r>
            <a:r>
              <a:rPr lang="en-US" sz="2400" dirty="0">
                <a:solidFill>
                  <a:srgbClr val="000000"/>
                </a:solidFill>
                <a:latin typeface="+mj-lt"/>
                <a:cs typeface="Arial"/>
              </a:rPr>
              <a:t> sit </a:t>
            </a:r>
            <a:r>
              <a:rPr lang="en-US" sz="2400" dirty="0" err="1">
                <a:solidFill>
                  <a:srgbClr val="000000"/>
                </a:solidFill>
                <a:latin typeface="+mj-lt"/>
                <a:cs typeface="Arial"/>
              </a:rPr>
              <a:t>amet</a:t>
            </a:r>
            <a:r>
              <a:rPr lang="en-US" sz="2400" dirty="0">
                <a:solidFill>
                  <a:srgbClr val="000000"/>
                </a:solidFill>
                <a:latin typeface="+mj-lt"/>
                <a:cs typeface="Arial"/>
              </a:rPr>
              <a:t> mi. </a:t>
            </a:r>
            <a:r>
              <a:rPr lang="en-US" sz="2400" dirty="0" err="1">
                <a:solidFill>
                  <a:srgbClr val="000000"/>
                </a:solidFill>
                <a:latin typeface="+mj-lt"/>
                <a:cs typeface="Arial"/>
              </a:rPr>
              <a:t>Praesent</a:t>
            </a:r>
            <a:r>
              <a:rPr lang="en-US" sz="2400" dirty="0">
                <a:solidFill>
                  <a:srgbClr val="000000"/>
                </a:solidFill>
                <a:latin typeface="+mj-lt"/>
                <a:cs typeface="Arial"/>
              </a:rPr>
              <a:t> </a:t>
            </a:r>
            <a:r>
              <a:rPr lang="en-US" sz="2400" dirty="0" err="1">
                <a:solidFill>
                  <a:srgbClr val="000000"/>
                </a:solidFill>
                <a:latin typeface="+mj-lt"/>
                <a:cs typeface="Arial"/>
              </a:rPr>
              <a:t>egestas</a:t>
            </a:r>
            <a:r>
              <a:rPr lang="en-US" sz="2400" dirty="0">
                <a:solidFill>
                  <a:srgbClr val="000000"/>
                </a:solidFill>
                <a:latin typeface="+mj-lt"/>
                <a:cs typeface="Arial"/>
              </a:rPr>
              <a:t> </a:t>
            </a:r>
            <a:r>
              <a:rPr lang="en-US" sz="2400" dirty="0" err="1">
                <a:solidFill>
                  <a:srgbClr val="000000"/>
                </a:solidFill>
                <a:latin typeface="+mj-lt"/>
                <a:cs typeface="Arial"/>
              </a:rPr>
              <a:t>nisl</a:t>
            </a:r>
            <a:r>
              <a:rPr lang="en-US" sz="2400" dirty="0">
                <a:solidFill>
                  <a:srgbClr val="000000"/>
                </a:solidFill>
                <a:latin typeface="+mj-lt"/>
                <a:cs typeface="Arial"/>
              </a:rPr>
              <a:t> </a:t>
            </a:r>
            <a:r>
              <a:rPr lang="en-US" sz="2400" dirty="0" err="1">
                <a:solidFill>
                  <a:srgbClr val="000000"/>
                </a:solidFill>
                <a:latin typeface="+mj-lt"/>
                <a:cs typeface="Arial"/>
              </a:rPr>
              <a:t>quis</a:t>
            </a:r>
            <a:r>
              <a:rPr lang="en-US" sz="2400" dirty="0">
                <a:solidFill>
                  <a:srgbClr val="000000"/>
                </a:solidFill>
                <a:latin typeface="+mj-lt"/>
                <a:cs typeface="Arial"/>
              </a:rPr>
              <a:t> </a:t>
            </a:r>
            <a:r>
              <a:rPr lang="en-US" sz="2400" dirty="0" err="1">
                <a:solidFill>
                  <a:srgbClr val="000000"/>
                </a:solidFill>
                <a:latin typeface="+mj-lt"/>
                <a:cs typeface="Arial"/>
              </a:rPr>
              <a:t>nunc</a:t>
            </a:r>
            <a:r>
              <a:rPr lang="en-US" sz="2400" dirty="0">
                <a:solidFill>
                  <a:srgbClr val="000000"/>
                </a:solidFill>
                <a:latin typeface="+mj-lt"/>
                <a:cs typeface="Arial"/>
              </a:rPr>
              <a:t> </a:t>
            </a:r>
            <a:r>
              <a:rPr lang="en-US" sz="2400" dirty="0" err="1">
                <a:solidFill>
                  <a:srgbClr val="000000"/>
                </a:solidFill>
                <a:latin typeface="+mj-lt"/>
                <a:cs typeface="Arial"/>
              </a:rPr>
              <a:t>ultrices</a:t>
            </a:r>
            <a:r>
              <a:rPr lang="en-US" sz="2400" dirty="0">
                <a:solidFill>
                  <a:srgbClr val="000000"/>
                </a:solidFill>
                <a:latin typeface="+mj-lt"/>
                <a:cs typeface="Arial"/>
              </a:rPr>
              <a:t> gravida. </a:t>
            </a:r>
            <a:r>
              <a:rPr lang="en-US" sz="2400" dirty="0" err="1">
                <a:solidFill>
                  <a:srgbClr val="000000"/>
                </a:solidFill>
                <a:latin typeface="+mj-lt"/>
                <a:cs typeface="Arial"/>
              </a:rPr>
              <a:t>Mauris</a:t>
            </a:r>
            <a:r>
              <a:rPr lang="en-US" sz="2400" dirty="0">
                <a:solidFill>
                  <a:srgbClr val="000000"/>
                </a:solidFill>
                <a:latin typeface="+mj-lt"/>
                <a:cs typeface="Arial"/>
              </a:rPr>
              <a:t> dictum </a:t>
            </a:r>
            <a:r>
              <a:rPr lang="en-US" sz="2400" dirty="0" err="1">
                <a:solidFill>
                  <a:srgbClr val="000000"/>
                </a:solidFill>
                <a:latin typeface="+mj-lt"/>
                <a:cs typeface="Arial"/>
              </a:rPr>
              <a:t>interdum</a:t>
            </a:r>
            <a:r>
              <a:rPr lang="en-US" sz="2400" dirty="0">
                <a:solidFill>
                  <a:srgbClr val="000000"/>
                </a:solidFill>
                <a:latin typeface="+mj-lt"/>
                <a:cs typeface="Arial"/>
              </a:rPr>
              <a:t> </a:t>
            </a:r>
            <a:r>
              <a:rPr lang="en-US" sz="2400" dirty="0" err="1">
                <a:solidFill>
                  <a:srgbClr val="000000"/>
                </a:solidFill>
                <a:latin typeface="+mj-lt"/>
                <a:cs typeface="Arial"/>
              </a:rPr>
              <a:t>volutpat</a:t>
            </a:r>
            <a:r>
              <a:rPr lang="en-US" sz="2400" dirty="0">
                <a:solidFill>
                  <a:srgbClr val="000000"/>
                </a:solidFill>
                <a:latin typeface="+mj-lt"/>
                <a:cs typeface="Arial"/>
              </a:rPr>
              <a:t>. </a:t>
            </a:r>
            <a:r>
              <a:rPr lang="en-US" sz="2400" dirty="0" err="1">
                <a:solidFill>
                  <a:srgbClr val="000000"/>
                </a:solidFill>
                <a:latin typeface="+mj-lt"/>
                <a:cs typeface="Arial"/>
              </a:rPr>
              <a:t>Aenean</a:t>
            </a:r>
            <a:r>
              <a:rPr lang="en-US" sz="2400" dirty="0">
                <a:solidFill>
                  <a:srgbClr val="000000"/>
                </a:solidFill>
                <a:latin typeface="+mj-lt"/>
                <a:cs typeface="Arial"/>
              </a:rPr>
              <a:t> </a:t>
            </a:r>
            <a:r>
              <a:rPr lang="en-US" sz="2400" dirty="0" err="1">
                <a:solidFill>
                  <a:srgbClr val="000000"/>
                </a:solidFill>
                <a:latin typeface="+mj-lt"/>
                <a:cs typeface="Arial"/>
              </a:rPr>
              <a:t>vehicula</a:t>
            </a:r>
            <a:r>
              <a:rPr lang="en-US" sz="2400" dirty="0">
                <a:solidFill>
                  <a:srgbClr val="000000"/>
                </a:solidFill>
                <a:latin typeface="+mj-lt"/>
                <a:cs typeface="Arial"/>
              </a:rPr>
              <a:t> </a:t>
            </a:r>
            <a:r>
              <a:rPr lang="en-US" sz="2400" dirty="0" err="1">
                <a:solidFill>
                  <a:srgbClr val="000000"/>
                </a:solidFill>
                <a:latin typeface="+mj-lt"/>
                <a:cs typeface="Arial"/>
              </a:rPr>
              <a:t>arcu</a:t>
            </a:r>
            <a:r>
              <a:rPr lang="en-US" sz="2400" dirty="0">
                <a:solidFill>
                  <a:srgbClr val="000000"/>
                </a:solidFill>
                <a:latin typeface="+mj-lt"/>
                <a:cs typeface="Arial"/>
              </a:rPr>
              <a:t> </a:t>
            </a:r>
            <a:r>
              <a:rPr lang="en-US" sz="2400" dirty="0" err="1">
                <a:solidFill>
                  <a:srgbClr val="000000"/>
                </a:solidFill>
                <a:latin typeface="+mj-lt"/>
                <a:cs typeface="Arial"/>
              </a:rPr>
              <a:t>ut</a:t>
            </a:r>
            <a:r>
              <a:rPr lang="en-US" sz="2400" dirty="0">
                <a:solidFill>
                  <a:srgbClr val="000000"/>
                </a:solidFill>
                <a:latin typeface="+mj-lt"/>
                <a:cs typeface="Arial"/>
              </a:rPr>
              <a:t> quam </a:t>
            </a:r>
            <a:r>
              <a:rPr lang="en-US" sz="2400" dirty="0" err="1">
                <a:solidFill>
                  <a:srgbClr val="000000"/>
                </a:solidFill>
                <a:latin typeface="+mj-lt"/>
                <a:cs typeface="Arial"/>
              </a:rPr>
              <a:t>volutpat</a:t>
            </a:r>
            <a:r>
              <a:rPr lang="en-US" sz="2400" dirty="0">
                <a:solidFill>
                  <a:srgbClr val="000000"/>
                </a:solidFill>
                <a:latin typeface="+mj-lt"/>
                <a:cs typeface="Arial"/>
              </a:rPr>
              <a:t> </a:t>
            </a:r>
            <a:r>
              <a:rPr lang="en-US" sz="2400" dirty="0" err="1">
                <a:solidFill>
                  <a:srgbClr val="000000"/>
                </a:solidFill>
                <a:latin typeface="+mj-lt"/>
                <a:cs typeface="Arial"/>
              </a:rPr>
              <a:t>interdum</a:t>
            </a:r>
            <a:r>
              <a:rPr lang="en-US" sz="2400" dirty="0">
                <a:solidFill>
                  <a:srgbClr val="000000"/>
                </a:solidFill>
                <a:latin typeface="+mj-lt"/>
                <a:cs typeface="Arial"/>
              </a:rPr>
              <a:t>. </a:t>
            </a:r>
            <a:r>
              <a:rPr lang="en-US" sz="2400" dirty="0" err="1">
                <a:solidFill>
                  <a:srgbClr val="000000"/>
                </a:solidFill>
                <a:latin typeface="+mj-lt"/>
                <a:cs typeface="Arial"/>
              </a:rPr>
              <a:t>Sed</a:t>
            </a:r>
            <a:r>
              <a:rPr lang="en-US" sz="2400" dirty="0">
                <a:solidFill>
                  <a:srgbClr val="000000"/>
                </a:solidFill>
                <a:latin typeface="+mj-lt"/>
                <a:cs typeface="Arial"/>
              </a:rPr>
              <a:t> a </a:t>
            </a:r>
            <a:r>
              <a:rPr lang="en-US" sz="2400" dirty="0" err="1">
                <a:solidFill>
                  <a:srgbClr val="000000"/>
                </a:solidFill>
                <a:latin typeface="+mj-lt"/>
                <a:cs typeface="Arial"/>
              </a:rPr>
              <a:t>est</a:t>
            </a:r>
            <a:r>
              <a:rPr lang="en-US" sz="2400" dirty="0">
                <a:solidFill>
                  <a:srgbClr val="000000"/>
                </a:solidFill>
                <a:latin typeface="+mj-lt"/>
                <a:cs typeface="Arial"/>
              </a:rPr>
              <a:t> lacus. </a:t>
            </a:r>
            <a:r>
              <a:rPr lang="en-US" sz="2400" dirty="0" err="1">
                <a:solidFill>
                  <a:srgbClr val="000000"/>
                </a:solidFill>
                <a:latin typeface="+mj-lt"/>
                <a:cs typeface="Arial"/>
              </a:rPr>
              <a:t>Vivamus</a:t>
            </a:r>
            <a:r>
              <a:rPr lang="en-US" sz="2400" dirty="0">
                <a:solidFill>
                  <a:srgbClr val="000000"/>
                </a:solidFill>
                <a:latin typeface="+mj-lt"/>
                <a:cs typeface="Arial"/>
              </a:rPr>
              <a:t> </a:t>
            </a:r>
            <a:r>
              <a:rPr lang="en-US" sz="2400" dirty="0" err="1">
                <a:solidFill>
                  <a:srgbClr val="000000"/>
                </a:solidFill>
                <a:latin typeface="+mj-lt"/>
                <a:cs typeface="Arial"/>
              </a:rPr>
              <a:t>porttitor</a:t>
            </a:r>
            <a:r>
              <a:rPr lang="en-US" sz="2400" dirty="0">
                <a:solidFill>
                  <a:srgbClr val="000000"/>
                </a:solidFill>
                <a:latin typeface="+mj-lt"/>
                <a:cs typeface="Arial"/>
              </a:rPr>
              <a:t> </a:t>
            </a:r>
            <a:r>
              <a:rPr lang="en-US" sz="2400" dirty="0" err="1">
                <a:solidFill>
                  <a:srgbClr val="000000"/>
                </a:solidFill>
                <a:latin typeface="+mj-lt"/>
                <a:cs typeface="Arial"/>
              </a:rPr>
              <a:t>massa</a:t>
            </a:r>
            <a:r>
              <a:rPr lang="en-US" sz="2400" dirty="0">
                <a:solidFill>
                  <a:srgbClr val="000000"/>
                </a:solidFill>
                <a:latin typeface="+mj-lt"/>
                <a:cs typeface="Arial"/>
              </a:rPr>
              <a:t> </a:t>
            </a:r>
            <a:r>
              <a:rPr lang="en-US" sz="2400" dirty="0" err="1">
                <a:solidFill>
                  <a:srgbClr val="000000"/>
                </a:solidFill>
                <a:latin typeface="+mj-lt"/>
                <a:cs typeface="Arial"/>
              </a:rPr>
              <a:t>dapibus</a:t>
            </a:r>
            <a:r>
              <a:rPr lang="en-US" sz="2400" dirty="0">
                <a:solidFill>
                  <a:srgbClr val="000000"/>
                </a:solidFill>
                <a:latin typeface="+mj-lt"/>
                <a:cs typeface="Arial"/>
              </a:rPr>
              <a:t> </a:t>
            </a:r>
            <a:r>
              <a:rPr lang="en-US" sz="2400" dirty="0" err="1">
                <a:solidFill>
                  <a:srgbClr val="000000"/>
                </a:solidFill>
                <a:latin typeface="+mj-lt"/>
                <a:cs typeface="Arial"/>
              </a:rPr>
              <a:t>felis</a:t>
            </a:r>
            <a:r>
              <a:rPr lang="en-US" sz="2400" dirty="0">
                <a:solidFill>
                  <a:srgbClr val="000000"/>
                </a:solidFill>
                <a:latin typeface="+mj-lt"/>
                <a:cs typeface="Arial"/>
              </a:rPr>
              <a:t> </a:t>
            </a:r>
            <a:r>
              <a:rPr lang="en-US" sz="2400" dirty="0" err="1">
                <a:solidFill>
                  <a:srgbClr val="000000"/>
                </a:solidFill>
                <a:latin typeface="+mj-lt"/>
                <a:cs typeface="Arial"/>
              </a:rPr>
              <a:t>rhoncus</a:t>
            </a:r>
            <a:r>
              <a:rPr lang="en-US" sz="2400" dirty="0">
                <a:solidFill>
                  <a:srgbClr val="000000"/>
                </a:solidFill>
                <a:latin typeface="+mj-lt"/>
                <a:cs typeface="Arial"/>
              </a:rPr>
              <a:t> a porta </a:t>
            </a:r>
            <a:r>
              <a:rPr lang="en-US" sz="2400" dirty="0" err="1">
                <a:solidFill>
                  <a:srgbClr val="000000"/>
                </a:solidFill>
                <a:latin typeface="+mj-lt"/>
                <a:cs typeface="Arial"/>
              </a:rPr>
              <a:t>metus</a:t>
            </a:r>
            <a:r>
              <a:rPr lang="en-US" sz="2400" dirty="0">
                <a:solidFill>
                  <a:srgbClr val="000000"/>
                </a:solidFill>
                <a:latin typeface="+mj-lt"/>
                <a:cs typeface="Arial"/>
              </a:rPr>
              <a:t> </a:t>
            </a:r>
            <a:r>
              <a:rPr lang="en-US" sz="2400" dirty="0" err="1">
                <a:solidFill>
                  <a:srgbClr val="000000"/>
                </a:solidFill>
                <a:latin typeface="+mj-lt"/>
                <a:cs typeface="Arial"/>
              </a:rPr>
              <a:t>ultrices</a:t>
            </a:r>
            <a:r>
              <a:rPr lang="en-US" sz="2400" dirty="0">
                <a:solidFill>
                  <a:srgbClr val="000000"/>
                </a:solidFill>
                <a:latin typeface="+mj-lt"/>
                <a:cs typeface="Arial"/>
              </a:rPr>
              <a:t>. </a:t>
            </a:r>
            <a:r>
              <a:rPr lang="en-US" sz="2400" dirty="0" err="1">
                <a:solidFill>
                  <a:srgbClr val="000000"/>
                </a:solidFill>
                <a:latin typeface="+mj-lt"/>
                <a:cs typeface="Arial"/>
              </a:rPr>
              <a:t>Mauris</a:t>
            </a:r>
            <a:r>
              <a:rPr lang="en-US" sz="2400" dirty="0">
                <a:solidFill>
                  <a:srgbClr val="000000"/>
                </a:solidFill>
                <a:latin typeface="+mj-lt"/>
                <a:cs typeface="Arial"/>
              </a:rPr>
              <a:t> id </a:t>
            </a:r>
            <a:r>
              <a:rPr lang="en-US" sz="2400" dirty="0" err="1">
                <a:solidFill>
                  <a:srgbClr val="000000"/>
                </a:solidFill>
                <a:latin typeface="+mj-lt"/>
                <a:cs typeface="Arial"/>
              </a:rPr>
              <a:t>congue</a:t>
            </a:r>
            <a:r>
              <a:rPr lang="en-US" sz="2400" dirty="0">
                <a:solidFill>
                  <a:srgbClr val="000000"/>
                </a:solidFill>
                <a:latin typeface="+mj-lt"/>
                <a:cs typeface="Arial"/>
              </a:rPr>
              <a:t> </a:t>
            </a:r>
            <a:r>
              <a:rPr lang="en-US" sz="2400" dirty="0" err="1">
                <a:solidFill>
                  <a:srgbClr val="000000"/>
                </a:solidFill>
                <a:latin typeface="+mj-lt"/>
                <a:cs typeface="Arial"/>
              </a:rPr>
              <a:t>tellus</a:t>
            </a:r>
            <a:r>
              <a:rPr lang="en-US" sz="2400" dirty="0">
                <a:solidFill>
                  <a:srgbClr val="000000"/>
                </a:solidFill>
                <a:latin typeface="+mj-lt"/>
                <a:cs typeface="Arial"/>
              </a:rPr>
              <a:t>.</a:t>
            </a:r>
          </a:p>
          <a:p>
            <a:br>
              <a:rPr lang="en-US" sz="2400" dirty="0">
                <a:solidFill>
                  <a:srgbClr val="000000"/>
                </a:solidFill>
                <a:latin typeface="+mj-lt"/>
                <a:cs typeface="Arial"/>
              </a:rPr>
            </a:br>
            <a:r>
              <a:rPr lang="en-US" sz="2400" dirty="0" err="1">
                <a:solidFill>
                  <a:srgbClr val="000000"/>
                </a:solidFill>
                <a:latin typeface="+mj-lt"/>
                <a:cs typeface="Arial"/>
              </a:rPr>
              <a:t>Vivamus</a:t>
            </a:r>
            <a:r>
              <a:rPr lang="en-US" sz="2400" dirty="0">
                <a:solidFill>
                  <a:srgbClr val="000000"/>
                </a:solidFill>
                <a:latin typeface="+mj-lt"/>
                <a:cs typeface="Arial"/>
              </a:rPr>
              <a:t> ligula </a:t>
            </a:r>
            <a:r>
              <a:rPr lang="en-US" sz="2400" dirty="0" err="1">
                <a:solidFill>
                  <a:srgbClr val="000000"/>
                </a:solidFill>
                <a:latin typeface="+mj-lt"/>
                <a:cs typeface="Arial"/>
              </a:rPr>
              <a:t>nulla</a:t>
            </a:r>
            <a:r>
              <a:rPr lang="en-US" sz="2400" dirty="0">
                <a:solidFill>
                  <a:srgbClr val="000000"/>
                </a:solidFill>
                <a:latin typeface="+mj-lt"/>
                <a:cs typeface="Arial"/>
              </a:rPr>
              <a:t>, </a:t>
            </a:r>
            <a:r>
              <a:rPr lang="en-US" sz="2400" dirty="0" err="1">
                <a:solidFill>
                  <a:srgbClr val="000000"/>
                </a:solidFill>
                <a:latin typeface="+mj-lt"/>
                <a:cs typeface="Arial"/>
              </a:rPr>
              <a:t>dapibus</a:t>
            </a:r>
            <a:r>
              <a:rPr lang="en-US" sz="2400" dirty="0">
                <a:solidFill>
                  <a:srgbClr val="000000"/>
                </a:solidFill>
                <a:latin typeface="+mj-lt"/>
                <a:cs typeface="Arial"/>
              </a:rPr>
              <a:t> vitae </a:t>
            </a:r>
            <a:r>
              <a:rPr lang="en-US" sz="2400" dirty="0" err="1">
                <a:solidFill>
                  <a:srgbClr val="000000"/>
                </a:solidFill>
                <a:latin typeface="+mj-lt"/>
                <a:cs typeface="Arial"/>
              </a:rPr>
              <a:t>molestie</a:t>
            </a:r>
            <a:r>
              <a:rPr lang="en-US" sz="2400" dirty="0">
                <a:solidFill>
                  <a:srgbClr val="000000"/>
                </a:solidFill>
                <a:latin typeface="+mj-lt"/>
                <a:cs typeface="Arial"/>
              </a:rPr>
              <a:t> </a:t>
            </a:r>
            <a:r>
              <a:rPr lang="en-US" sz="2400" dirty="0" err="1">
                <a:solidFill>
                  <a:srgbClr val="000000"/>
                </a:solidFill>
                <a:latin typeface="+mj-lt"/>
                <a:cs typeface="Arial"/>
              </a:rPr>
              <a:t>nec</a:t>
            </a:r>
            <a:r>
              <a:rPr lang="en-US" sz="2400" dirty="0">
                <a:solidFill>
                  <a:srgbClr val="000000"/>
                </a:solidFill>
                <a:latin typeface="+mj-lt"/>
                <a:cs typeface="Arial"/>
              </a:rPr>
              <a:t>, pharetra </a:t>
            </a:r>
            <a:r>
              <a:rPr lang="en-US" sz="2400" dirty="0" err="1">
                <a:solidFill>
                  <a:srgbClr val="000000"/>
                </a:solidFill>
                <a:latin typeface="+mj-lt"/>
                <a:cs typeface="Arial"/>
              </a:rPr>
              <a:t>quis</a:t>
            </a:r>
            <a:r>
              <a:rPr lang="en-US" sz="2400" dirty="0">
                <a:solidFill>
                  <a:srgbClr val="000000"/>
                </a:solidFill>
                <a:latin typeface="+mj-lt"/>
                <a:cs typeface="Arial"/>
              </a:rPr>
              <a:t> </a:t>
            </a:r>
            <a:r>
              <a:rPr lang="en-US" sz="2400" dirty="0" err="1">
                <a:solidFill>
                  <a:srgbClr val="000000"/>
                </a:solidFill>
                <a:latin typeface="+mj-lt"/>
                <a:cs typeface="Arial"/>
              </a:rPr>
              <a:t>justo</a:t>
            </a:r>
            <a:r>
              <a:rPr lang="en-US" sz="2400" dirty="0">
                <a:solidFill>
                  <a:srgbClr val="000000"/>
                </a:solidFill>
                <a:latin typeface="+mj-lt"/>
                <a:cs typeface="Arial"/>
              </a:rPr>
              <a:t>. </a:t>
            </a:r>
            <a:r>
              <a:rPr lang="en-US" sz="2400" dirty="0" err="1">
                <a:solidFill>
                  <a:srgbClr val="000000"/>
                </a:solidFill>
                <a:latin typeface="+mj-lt"/>
                <a:cs typeface="Arial"/>
              </a:rPr>
              <a:t>Fusce</a:t>
            </a:r>
            <a:r>
              <a:rPr lang="en-US" sz="2400" dirty="0">
                <a:solidFill>
                  <a:srgbClr val="000000"/>
                </a:solidFill>
                <a:latin typeface="+mj-lt"/>
                <a:cs typeface="Arial"/>
              </a:rPr>
              <a:t> </a:t>
            </a:r>
            <a:r>
              <a:rPr lang="en-US" sz="2400" dirty="0" err="1">
                <a:solidFill>
                  <a:srgbClr val="000000"/>
                </a:solidFill>
                <a:latin typeface="+mj-lt"/>
                <a:cs typeface="Arial"/>
              </a:rPr>
              <a:t>eu</a:t>
            </a:r>
            <a:r>
              <a:rPr lang="en-US" sz="2400" dirty="0">
                <a:solidFill>
                  <a:srgbClr val="000000"/>
                </a:solidFill>
                <a:latin typeface="+mj-lt"/>
                <a:cs typeface="Arial"/>
              </a:rPr>
              <a:t> </a:t>
            </a:r>
            <a:r>
              <a:rPr lang="en-US" sz="2400" dirty="0" err="1">
                <a:solidFill>
                  <a:srgbClr val="000000"/>
                </a:solidFill>
                <a:latin typeface="+mj-lt"/>
                <a:cs typeface="Arial"/>
              </a:rPr>
              <a:t>arcu</a:t>
            </a:r>
            <a:r>
              <a:rPr lang="en-US" sz="2400" dirty="0">
                <a:solidFill>
                  <a:srgbClr val="000000"/>
                </a:solidFill>
                <a:latin typeface="+mj-lt"/>
                <a:cs typeface="Arial"/>
              </a:rPr>
              <a:t> </a:t>
            </a:r>
            <a:r>
              <a:rPr lang="en-US" sz="2400" dirty="0" err="1">
                <a:solidFill>
                  <a:srgbClr val="000000"/>
                </a:solidFill>
                <a:latin typeface="+mj-lt"/>
                <a:cs typeface="Arial"/>
              </a:rPr>
              <a:t>odio</a:t>
            </a:r>
            <a:r>
              <a:rPr lang="en-US" sz="2400" dirty="0">
                <a:solidFill>
                  <a:srgbClr val="000000"/>
                </a:solidFill>
                <a:latin typeface="+mj-lt"/>
                <a:cs typeface="Arial"/>
              </a:rPr>
              <a:t>. In </a:t>
            </a:r>
            <a:r>
              <a:rPr lang="en-US" sz="2400" dirty="0" err="1">
                <a:solidFill>
                  <a:srgbClr val="000000"/>
                </a:solidFill>
                <a:latin typeface="+mj-lt"/>
                <a:cs typeface="Arial"/>
              </a:rPr>
              <a:t>hendrerit</a:t>
            </a:r>
            <a:r>
              <a:rPr lang="en-US" sz="2400" dirty="0">
                <a:solidFill>
                  <a:srgbClr val="000000"/>
                </a:solidFill>
                <a:latin typeface="+mj-lt"/>
                <a:cs typeface="Arial"/>
              </a:rPr>
              <a:t> </a:t>
            </a:r>
            <a:r>
              <a:rPr lang="en-US" sz="2400" dirty="0" err="1">
                <a:solidFill>
                  <a:srgbClr val="000000"/>
                </a:solidFill>
                <a:latin typeface="+mj-lt"/>
                <a:cs typeface="Arial"/>
              </a:rPr>
              <a:t>imperdiet</a:t>
            </a:r>
            <a:r>
              <a:rPr lang="en-US" sz="2400" dirty="0">
                <a:solidFill>
                  <a:srgbClr val="000000"/>
                </a:solidFill>
                <a:latin typeface="+mj-lt"/>
                <a:cs typeface="Arial"/>
              </a:rPr>
              <a:t> </a:t>
            </a:r>
            <a:r>
              <a:rPr lang="en-US" sz="2400" dirty="0" err="1">
                <a:solidFill>
                  <a:srgbClr val="000000"/>
                </a:solidFill>
                <a:latin typeface="+mj-lt"/>
                <a:cs typeface="Arial"/>
              </a:rPr>
              <a:t>felis</a:t>
            </a:r>
            <a:r>
              <a:rPr lang="en-US" sz="2400" dirty="0">
                <a:solidFill>
                  <a:srgbClr val="000000"/>
                </a:solidFill>
                <a:latin typeface="+mj-lt"/>
                <a:cs typeface="Arial"/>
              </a:rPr>
              <a:t> </a:t>
            </a:r>
            <a:r>
              <a:rPr lang="en-US" sz="2400" dirty="0" err="1">
                <a:solidFill>
                  <a:srgbClr val="000000"/>
                </a:solidFill>
                <a:latin typeface="+mj-lt"/>
                <a:cs typeface="Arial"/>
              </a:rPr>
              <a:t>nec</a:t>
            </a:r>
            <a:r>
              <a:rPr lang="en-US" sz="2400" dirty="0">
                <a:solidFill>
                  <a:srgbClr val="000000"/>
                </a:solidFill>
                <a:latin typeface="+mj-lt"/>
                <a:cs typeface="Arial"/>
              </a:rPr>
              <a:t> </a:t>
            </a:r>
            <a:r>
              <a:rPr lang="en-US" sz="2400" dirty="0" err="1">
                <a:solidFill>
                  <a:srgbClr val="000000"/>
                </a:solidFill>
                <a:latin typeface="+mj-lt"/>
                <a:cs typeface="Arial"/>
              </a:rPr>
              <a:t>facilisis</a:t>
            </a:r>
            <a:r>
              <a:rPr lang="en-US" sz="2400" dirty="0">
                <a:solidFill>
                  <a:srgbClr val="000000"/>
                </a:solidFill>
                <a:latin typeface="+mj-lt"/>
                <a:cs typeface="Arial"/>
              </a:rPr>
              <a:t>. In non </a:t>
            </a:r>
            <a:r>
              <a:rPr lang="en-US" sz="2400" dirty="0" err="1">
                <a:solidFill>
                  <a:srgbClr val="000000"/>
                </a:solidFill>
                <a:latin typeface="+mj-lt"/>
                <a:cs typeface="Arial"/>
              </a:rPr>
              <a:t>turpis</a:t>
            </a:r>
            <a:r>
              <a:rPr lang="en-US" sz="2400" dirty="0">
                <a:solidFill>
                  <a:srgbClr val="000000"/>
                </a:solidFill>
                <a:latin typeface="+mj-lt"/>
                <a:cs typeface="Arial"/>
              </a:rPr>
              <a:t> </a:t>
            </a:r>
            <a:r>
              <a:rPr lang="en-US" sz="2400" dirty="0" err="1">
                <a:solidFill>
                  <a:srgbClr val="000000"/>
                </a:solidFill>
                <a:latin typeface="+mj-lt"/>
                <a:cs typeface="Arial"/>
              </a:rPr>
              <a:t>risus</a:t>
            </a:r>
            <a:r>
              <a:rPr lang="en-US" sz="2400" dirty="0">
                <a:solidFill>
                  <a:srgbClr val="000000"/>
                </a:solidFill>
                <a:latin typeface="+mj-lt"/>
                <a:cs typeface="Arial"/>
              </a:rPr>
              <a:t>. </a:t>
            </a:r>
          </a:p>
          <a:p>
            <a:endParaRPr lang="en-US" sz="2400" dirty="0">
              <a:solidFill>
                <a:srgbClr val="000000"/>
              </a:solidFill>
              <a:latin typeface="+mj-lt"/>
              <a:cs typeface="Arial"/>
            </a:endParaRPr>
          </a:p>
          <a:p>
            <a:r>
              <a:rPr lang="en-US" sz="2400" dirty="0" err="1">
                <a:solidFill>
                  <a:srgbClr val="000000"/>
                </a:solidFill>
                <a:cs typeface="Arial"/>
              </a:rPr>
              <a:t>Vivamus</a:t>
            </a:r>
            <a:r>
              <a:rPr lang="en-US" sz="2400" dirty="0">
                <a:solidFill>
                  <a:srgbClr val="000000"/>
                </a:solidFill>
                <a:cs typeface="Arial"/>
              </a:rPr>
              <a:t> ligula </a:t>
            </a:r>
            <a:r>
              <a:rPr lang="en-US" sz="2400" dirty="0" err="1">
                <a:solidFill>
                  <a:srgbClr val="000000"/>
                </a:solidFill>
                <a:cs typeface="Arial"/>
              </a:rPr>
              <a:t>nulla</a:t>
            </a:r>
            <a:r>
              <a:rPr lang="en-US" sz="2400" dirty="0">
                <a:solidFill>
                  <a:srgbClr val="000000"/>
                </a:solidFill>
                <a:cs typeface="Arial"/>
              </a:rPr>
              <a:t>, </a:t>
            </a:r>
            <a:r>
              <a:rPr lang="en-US" sz="2400" dirty="0" err="1">
                <a:solidFill>
                  <a:srgbClr val="000000"/>
                </a:solidFill>
                <a:cs typeface="Arial"/>
              </a:rPr>
              <a:t>dapibus</a:t>
            </a:r>
            <a:r>
              <a:rPr lang="en-US" sz="2400" dirty="0">
                <a:solidFill>
                  <a:srgbClr val="000000"/>
                </a:solidFill>
                <a:cs typeface="Arial"/>
              </a:rPr>
              <a:t> vitae </a:t>
            </a:r>
            <a:r>
              <a:rPr lang="en-US" sz="2400" dirty="0" err="1">
                <a:solidFill>
                  <a:srgbClr val="000000"/>
                </a:solidFill>
                <a:cs typeface="Arial"/>
              </a:rPr>
              <a:t>molestie</a:t>
            </a:r>
            <a:r>
              <a:rPr lang="en-US" sz="2400" dirty="0">
                <a:solidFill>
                  <a:srgbClr val="000000"/>
                </a:solidFill>
                <a:cs typeface="Arial"/>
              </a:rPr>
              <a:t> </a:t>
            </a:r>
            <a:r>
              <a:rPr lang="en-US" sz="2400" dirty="0" err="1">
                <a:solidFill>
                  <a:srgbClr val="000000"/>
                </a:solidFill>
                <a:cs typeface="Arial"/>
              </a:rPr>
              <a:t>nec</a:t>
            </a:r>
            <a:r>
              <a:rPr lang="en-US" sz="2400" dirty="0">
                <a:solidFill>
                  <a:srgbClr val="000000"/>
                </a:solidFill>
                <a:cs typeface="Arial"/>
              </a:rPr>
              <a:t>, pharetra </a:t>
            </a:r>
            <a:r>
              <a:rPr lang="en-US" sz="2400" dirty="0" err="1">
                <a:solidFill>
                  <a:srgbClr val="000000"/>
                </a:solidFill>
                <a:cs typeface="Arial"/>
              </a:rPr>
              <a:t>quis</a:t>
            </a:r>
            <a:r>
              <a:rPr lang="en-US" sz="2400" dirty="0">
                <a:solidFill>
                  <a:srgbClr val="000000"/>
                </a:solidFill>
                <a:cs typeface="Arial"/>
              </a:rPr>
              <a:t> </a:t>
            </a:r>
            <a:r>
              <a:rPr lang="en-US" sz="2400" dirty="0" err="1">
                <a:solidFill>
                  <a:srgbClr val="000000"/>
                </a:solidFill>
                <a:cs typeface="Arial"/>
              </a:rPr>
              <a:t>justo</a:t>
            </a:r>
            <a:r>
              <a:rPr lang="en-US" sz="2400" dirty="0">
                <a:solidFill>
                  <a:srgbClr val="000000"/>
                </a:solidFill>
                <a:cs typeface="Arial"/>
              </a:rPr>
              <a:t>. </a:t>
            </a:r>
            <a:r>
              <a:rPr lang="en-US" sz="2400" dirty="0" err="1">
                <a:solidFill>
                  <a:srgbClr val="000000"/>
                </a:solidFill>
                <a:cs typeface="Arial"/>
              </a:rPr>
              <a:t>Fusce</a:t>
            </a:r>
            <a:r>
              <a:rPr lang="en-US" sz="2400" dirty="0">
                <a:solidFill>
                  <a:srgbClr val="000000"/>
                </a:solidFill>
                <a:cs typeface="Arial"/>
              </a:rPr>
              <a:t> </a:t>
            </a:r>
            <a:r>
              <a:rPr lang="en-US" sz="2400" dirty="0" err="1">
                <a:solidFill>
                  <a:srgbClr val="000000"/>
                </a:solidFill>
                <a:cs typeface="Arial"/>
              </a:rPr>
              <a:t>eu</a:t>
            </a:r>
            <a:r>
              <a:rPr lang="en-US" sz="2400" dirty="0">
                <a:solidFill>
                  <a:srgbClr val="000000"/>
                </a:solidFill>
                <a:cs typeface="Arial"/>
              </a:rPr>
              <a:t> </a:t>
            </a:r>
            <a:r>
              <a:rPr lang="en-US" sz="2400" dirty="0" err="1">
                <a:solidFill>
                  <a:srgbClr val="000000"/>
                </a:solidFill>
                <a:cs typeface="Arial"/>
              </a:rPr>
              <a:t>arcu</a:t>
            </a:r>
            <a:r>
              <a:rPr lang="en-US" sz="2400" dirty="0">
                <a:solidFill>
                  <a:srgbClr val="000000"/>
                </a:solidFill>
                <a:cs typeface="Arial"/>
              </a:rPr>
              <a:t> </a:t>
            </a:r>
            <a:r>
              <a:rPr lang="en-US" sz="2400" dirty="0" err="1">
                <a:solidFill>
                  <a:srgbClr val="000000"/>
                </a:solidFill>
                <a:cs typeface="Arial"/>
              </a:rPr>
              <a:t>odio</a:t>
            </a:r>
            <a:r>
              <a:rPr lang="en-US" sz="2400" dirty="0">
                <a:solidFill>
                  <a:srgbClr val="000000"/>
                </a:solidFill>
                <a:cs typeface="Arial"/>
              </a:rPr>
              <a:t>. In </a:t>
            </a:r>
            <a:r>
              <a:rPr lang="en-US" sz="2400" dirty="0" err="1">
                <a:solidFill>
                  <a:srgbClr val="000000"/>
                </a:solidFill>
                <a:cs typeface="Arial"/>
              </a:rPr>
              <a:t>hendrerit</a:t>
            </a:r>
            <a:r>
              <a:rPr lang="en-US" sz="2400" dirty="0">
                <a:solidFill>
                  <a:srgbClr val="000000"/>
                </a:solidFill>
                <a:cs typeface="Arial"/>
              </a:rPr>
              <a:t> </a:t>
            </a:r>
            <a:r>
              <a:rPr lang="en-US" sz="2400" dirty="0" err="1">
                <a:solidFill>
                  <a:srgbClr val="000000"/>
                </a:solidFill>
                <a:cs typeface="Arial"/>
              </a:rPr>
              <a:t>imperdiet</a:t>
            </a:r>
            <a:r>
              <a:rPr lang="en-US" sz="2400" dirty="0">
                <a:solidFill>
                  <a:srgbClr val="000000"/>
                </a:solidFill>
                <a:cs typeface="Arial"/>
              </a:rPr>
              <a:t> </a:t>
            </a:r>
            <a:r>
              <a:rPr lang="en-US" sz="2400" dirty="0" err="1">
                <a:solidFill>
                  <a:srgbClr val="000000"/>
                </a:solidFill>
                <a:cs typeface="Arial"/>
              </a:rPr>
              <a:t>felis</a:t>
            </a:r>
            <a:r>
              <a:rPr lang="en-US" sz="2400" dirty="0">
                <a:solidFill>
                  <a:srgbClr val="000000"/>
                </a:solidFill>
                <a:cs typeface="Arial"/>
              </a:rPr>
              <a:t> </a:t>
            </a:r>
            <a:r>
              <a:rPr lang="en-US" sz="2400" dirty="0" err="1">
                <a:solidFill>
                  <a:srgbClr val="000000"/>
                </a:solidFill>
                <a:cs typeface="Arial"/>
              </a:rPr>
              <a:t>nec</a:t>
            </a:r>
            <a:r>
              <a:rPr lang="en-US" sz="2400" dirty="0">
                <a:solidFill>
                  <a:srgbClr val="000000"/>
                </a:solidFill>
                <a:cs typeface="Arial"/>
              </a:rPr>
              <a:t> </a:t>
            </a:r>
            <a:r>
              <a:rPr lang="en-US" sz="2400" dirty="0" err="1">
                <a:solidFill>
                  <a:srgbClr val="000000"/>
                </a:solidFill>
                <a:cs typeface="Arial"/>
              </a:rPr>
              <a:t>facilisis</a:t>
            </a:r>
            <a:r>
              <a:rPr lang="en-US" sz="2400" dirty="0">
                <a:solidFill>
                  <a:srgbClr val="000000"/>
                </a:solidFill>
                <a:cs typeface="Arial"/>
              </a:rPr>
              <a:t>. In non </a:t>
            </a:r>
            <a:r>
              <a:rPr lang="en-US" sz="2400" dirty="0" err="1">
                <a:solidFill>
                  <a:srgbClr val="000000"/>
                </a:solidFill>
                <a:cs typeface="Arial"/>
              </a:rPr>
              <a:t>turpis</a:t>
            </a:r>
            <a:r>
              <a:rPr lang="en-US" sz="2400" dirty="0">
                <a:solidFill>
                  <a:srgbClr val="000000"/>
                </a:solidFill>
                <a:cs typeface="Arial"/>
              </a:rPr>
              <a:t> </a:t>
            </a:r>
            <a:r>
              <a:rPr lang="en-US" sz="2400" dirty="0" err="1">
                <a:solidFill>
                  <a:srgbClr val="000000"/>
                </a:solidFill>
                <a:cs typeface="Arial"/>
              </a:rPr>
              <a:t>risus</a:t>
            </a:r>
            <a:r>
              <a:rPr lang="en-US" sz="2400" dirty="0">
                <a:solidFill>
                  <a:srgbClr val="000000"/>
                </a:solidFill>
                <a:cs typeface="Arial"/>
              </a:rPr>
              <a:t>. </a:t>
            </a:r>
          </a:p>
          <a:p>
            <a:r>
              <a:rPr lang="en-US" sz="2400" dirty="0" err="1">
                <a:solidFill>
                  <a:srgbClr val="000000"/>
                </a:solidFill>
                <a:cs typeface="Arial"/>
              </a:rPr>
              <a:t>Vivamus</a:t>
            </a:r>
            <a:r>
              <a:rPr lang="en-US" sz="2400" dirty="0">
                <a:solidFill>
                  <a:srgbClr val="000000"/>
                </a:solidFill>
                <a:cs typeface="Arial"/>
              </a:rPr>
              <a:t> ligula </a:t>
            </a:r>
            <a:r>
              <a:rPr lang="en-US" sz="2400" dirty="0" err="1">
                <a:solidFill>
                  <a:srgbClr val="000000"/>
                </a:solidFill>
                <a:cs typeface="Arial"/>
              </a:rPr>
              <a:t>nulla</a:t>
            </a:r>
            <a:r>
              <a:rPr lang="en-US" sz="2400" dirty="0">
                <a:solidFill>
                  <a:srgbClr val="000000"/>
                </a:solidFill>
                <a:cs typeface="Arial"/>
              </a:rPr>
              <a:t>, </a:t>
            </a:r>
            <a:r>
              <a:rPr lang="en-US" sz="2400" dirty="0" err="1">
                <a:solidFill>
                  <a:srgbClr val="000000"/>
                </a:solidFill>
                <a:cs typeface="Arial"/>
              </a:rPr>
              <a:t>dapibus</a:t>
            </a:r>
            <a:r>
              <a:rPr lang="en-US" sz="2400" dirty="0">
                <a:solidFill>
                  <a:srgbClr val="000000"/>
                </a:solidFill>
                <a:cs typeface="Arial"/>
              </a:rPr>
              <a:t> vitae </a:t>
            </a:r>
            <a:r>
              <a:rPr lang="en-US" sz="2400" dirty="0" err="1">
                <a:solidFill>
                  <a:srgbClr val="000000"/>
                </a:solidFill>
                <a:cs typeface="Arial"/>
              </a:rPr>
              <a:t>molestie</a:t>
            </a:r>
            <a:r>
              <a:rPr lang="en-US" sz="2400" dirty="0">
                <a:solidFill>
                  <a:srgbClr val="000000"/>
                </a:solidFill>
                <a:cs typeface="Arial"/>
              </a:rPr>
              <a:t> </a:t>
            </a:r>
            <a:r>
              <a:rPr lang="en-US" sz="2400" dirty="0" err="1">
                <a:solidFill>
                  <a:srgbClr val="000000"/>
                </a:solidFill>
                <a:cs typeface="Arial"/>
              </a:rPr>
              <a:t>nec</a:t>
            </a:r>
            <a:r>
              <a:rPr lang="en-US" sz="2400" dirty="0">
                <a:solidFill>
                  <a:srgbClr val="000000"/>
                </a:solidFill>
                <a:cs typeface="Arial"/>
              </a:rPr>
              <a:t>, pharetra </a:t>
            </a:r>
            <a:r>
              <a:rPr lang="en-US" sz="2400" dirty="0" err="1">
                <a:solidFill>
                  <a:srgbClr val="000000"/>
                </a:solidFill>
                <a:cs typeface="Arial"/>
              </a:rPr>
              <a:t>quis</a:t>
            </a:r>
            <a:r>
              <a:rPr lang="en-US" sz="2400" dirty="0">
                <a:solidFill>
                  <a:srgbClr val="000000"/>
                </a:solidFill>
                <a:cs typeface="Arial"/>
              </a:rPr>
              <a:t> </a:t>
            </a:r>
            <a:r>
              <a:rPr lang="en-US" sz="2400" dirty="0" err="1">
                <a:solidFill>
                  <a:srgbClr val="000000"/>
                </a:solidFill>
                <a:cs typeface="Arial"/>
              </a:rPr>
              <a:t>justo</a:t>
            </a:r>
            <a:r>
              <a:rPr lang="en-US" sz="2400" dirty="0">
                <a:solidFill>
                  <a:srgbClr val="000000"/>
                </a:solidFill>
                <a:cs typeface="Arial"/>
              </a:rPr>
              <a:t>. </a:t>
            </a:r>
            <a:r>
              <a:rPr lang="en-US" sz="2400" dirty="0" err="1">
                <a:solidFill>
                  <a:srgbClr val="000000"/>
                </a:solidFill>
                <a:cs typeface="Arial"/>
              </a:rPr>
              <a:t>Fusce</a:t>
            </a:r>
            <a:r>
              <a:rPr lang="en-US" sz="2400" dirty="0">
                <a:solidFill>
                  <a:srgbClr val="000000"/>
                </a:solidFill>
                <a:cs typeface="Arial"/>
              </a:rPr>
              <a:t> </a:t>
            </a:r>
            <a:r>
              <a:rPr lang="en-US" sz="2400" dirty="0" err="1">
                <a:solidFill>
                  <a:srgbClr val="000000"/>
                </a:solidFill>
                <a:cs typeface="Arial"/>
              </a:rPr>
              <a:t>eu</a:t>
            </a:r>
            <a:r>
              <a:rPr lang="en-US" sz="2400" dirty="0">
                <a:solidFill>
                  <a:srgbClr val="000000"/>
                </a:solidFill>
                <a:cs typeface="Arial"/>
              </a:rPr>
              <a:t> </a:t>
            </a:r>
            <a:r>
              <a:rPr lang="en-US" sz="2400" dirty="0" err="1">
                <a:solidFill>
                  <a:srgbClr val="000000"/>
                </a:solidFill>
                <a:cs typeface="Arial"/>
              </a:rPr>
              <a:t>arcu</a:t>
            </a:r>
            <a:r>
              <a:rPr lang="en-US" sz="2400" dirty="0">
                <a:solidFill>
                  <a:srgbClr val="000000"/>
                </a:solidFill>
                <a:cs typeface="Arial"/>
              </a:rPr>
              <a:t> </a:t>
            </a:r>
            <a:r>
              <a:rPr lang="en-US" sz="2400" dirty="0" err="1">
                <a:solidFill>
                  <a:srgbClr val="000000"/>
                </a:solidFill>
                <a:cs typeface="Arial"/>
              </a:rPr>
              <a:t>odio</a:t>
            </a:r>
            <a:r>
              <a:rPr lang="en-US" sz="2400" dirty="0">
                <a:solidFill>
                  <a:srgbClr val="000000"/>
                </a:solidFill>
                <a:cs typeface="Arial"/>
              </a:rPr>
              <a:t>. In </a:t>
            </a:r>
            <a:r>
              <a:rPr lang="en-US" sz="2400" dirty="0" err="1">
                <a:solidFill>
                  <a:srgbClr val="000000"/>
                </a:solidFill>
                <a:cs typeface="Arial"/>
              </a:rPr>
              <a:t>hendrerit</a:t>
            </a:r>
            <a:r>
              <a:rPr lang="en-US" sz="2400" dirty="0">
                <a:solidFill>
                  <a:srgbClr val="000000"/>
                </a:solidFill>
                <a:cs typeface="Arial"/>
              </a:rPr>
              <a:t> </a:t>
            </a:r>
            <a:r>
              <a:rPr lang="en-US" sz="2400" dirty="0" err="1">
                <a:solidFill>
                  <a:srgbClr val="000000"/>
                </a:solidFill>
                <a:cs typeface="Arial"/>
              </a:rPr>
              <a:t>imperdiet</a:t>
            </a:r>
            <a:r>
              <a:rPr lang="en-US" sz="2400" dirty="0">
                <a:solidFill>
                  <a:srgbClr val="000000"/>
                </a:solidFill>
                <a:cs typeface="Arial"/>
              </a:rPr>
              <a:t> </a:t>
            </a:r>
            <a:r>
              <a:rPr lang="en-US" sz="2400" dirty="0" err="1">
                <a:solidFill>
                  <a:srgbClr val="000000"/>
                </a:solidFill>
                <a:cs typeface="Arial"/>
              </a:rPr>
              <a:t>felis</a:t>
            </a:r>
            <a:r>
              <a:rPr lang="en-US" sz="2400" dirty="0">
                <a:solidFill>
                  <a:srgbClr val="000000"/>
                </a:solidFill>
                <a:cs typeface="Arial"/>
              </a:rPr>
              <a:t> </a:t>
            </a:r>
            <a:r>
              <a:rPr lang="en-US" sz="2400" dirty="0" err="1">
                <a:solidFill>
                  <a:srgbClr val="000000"/>
                </a:solidFill>
                <a:cs typeface="Arial"/>
              </a:rPr>
              <a:t>nec</a:t>
            </a:r>
            <a:r>
              <a:rPr lang="en-US" sz="2400" dirty="0">
                <a:solidFill>
                  <a:srgbClr val="000000"/>
                </a:solidFill>
                <a:cs typeface="Arial"/>
              </a:rPr>
              <a:t> </a:t>
            </a:r>
            <a:r>
              <a:rPr lang="en-US" sz="2400" dirty="0" err="1">
                <a:solidFill>
                  <a:srgbClr val="000000"/>
                </a:solidFill>
                <a:cs typeface="Arial"/>
              </a:rPr>
              <a:t>facilisis</a:t>
            </a:r>
            <a:r>
              <a:rPr lang="en-US" sz="2400" dirty="0">
                <a:solidFill>
                  <a:srgbClr val="000000"/>
                </a:solidFill>
                <a:cs typeface="Arial"/>
              </a:rPr>
              <a:t>. In non </a:t>
            </a:r>
            <a:r>
              <a:rPr lang="en-US" sz="2400" dirty="0" err="1">
                <a:solidFill>
                  <a:srgbClr val="000000"/>
                </a:solidFill>
                <a:cs typeface="Arial"/>
              </a:rPr>
              <a:t>turpis</a:t>
            </a:r>
            <a:r>
              <a:rPr lang="en-US" sz="2400" dirty="0">
                <a:solidFill>
                  <a:srgbClr val="000000"/>
                </a:solidFill>
                <a:cs typeface="Arial"/>
              </a:rPr>
              <a:t> </a:t>
            </a:r>
            <a:r>
              <a:rPr lang="en-US" sz="2400" dirty="0" err="1">
                <a:solidFill>
                  <a:srgbClr val="000000"/>
                </a:solidFill>
                <a:cs typeface="Arial"/>
              </a:rPr>
              <a:t>risus</a:t>
            </a:r>
            <a:r>
              <a:rPr lang="en-US" sz="2400" dirty="0">
                <a:solidFill>
                  <a:srgbClr val="000000"/>
                </a:solidFill>
                <a:cs typeface="Arial"/>
              </a:rPr>
              <a:t>. </a:t>
            </a:r>
          </a:p>
          <a:p>
            <a:endParaRPr lang="en-US" sz="2400" dirty="0">
              <a:latin typeface="+mj-lt"/>
            </a:endParaRPr>
          </a:p>
        </p:txBody>
      </p:sp>
      <p:grpSp>
        <p:nvGrpSpPr>
          <p:cNvPr id="27" name="Group 26"/>
          <p:cNvGrpSpPr/>
          <p:nvPr/>
        </p:nvGrpSpPr>
        <p:grpSpPr>
          <a:xfrm>
            <a:off x="47472600" y="15238940"/>
            <a:ext cx="9990818" cy="1422744"/>
            <a:chOff x="18173700" y="7315199"/>
            <a:chExt cx="24803100" cy="1828801"/>
          </a:xfrm>
          <a:gradFill flip="none" rotWithShape="1">
            <a:gsLst>
              <a:gs pos="0">
                <a:schemeClr val="accent1">
                  <a:lumMod val="67000"/>
                </a:schemeClr>
              </a:gs>
              <a:gs pos="70000">
                <a:schemeClr val="accent1">
                  <a:lumMod val="50000"/>
                </a:schemeClr>
              </a:gs>
              <a:gs pos="33000">
                <a:schemeClr val="accent1">
                  <a:lumMod val="50000"/>
                </a:schemeClr>
              </a:gs>
              <a:gs pos="100000">
                <a:schemeClr val="accent1">
                  <a:lumMod val="75000"/>
                </a:schemeClr>
              </a:gs>
            </a:gsLst>
            <a:path path="circle">
              <a:fillToRect l="100000" t="100000"/>
            </a:path>
            <a:tileRect r="-100000" b="-100000"/>
          </a:gradFill>
        </p:grpSpPr>
        <p:sp>
          <p:nvSpPr>
            <p:cNvPr id="28" name="Rectangle 27"/>
            <p:cNvSpPr/>
            <p:nvPr/>
          </p:nvSpPr>
          <p:spPr>
            <a:xfrm>
              <a:off x="18173700" y="7315199"/>
              <a:ext cx="24803100" cy="1828801"/>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561"/>
            </a:p>
          </p:txBody>
        </p:sp>
        <p:sp>
          <p:nvSpPr>
            <p:cNvPr id="29" name="TextBox 28"/>
            <p:cNvSpPr txBox="1"/>
            <p:nvPr/>
          </p:nvSpPr>
          <p:spPr>
            <a:xfrm>
              <a:off x="18173700" y="7599789"/>
              <a:ext cx="24803100" cy="1218796"/>
            </a:xfrm>
            <a:prstGeom prst="rect">
              <a:avLst/>
            </a:prstGeom>
            <a:grpFill/>
          </p:spPr>
          <p:txBody>
            <a:bodyPr wrap="square" rtlCol="0">
              <a:spAutoFit/>
            </a:bodyPr>
            <a:lstStyle/>
            <a:p>
              <a:pPr algn="ctr"/>
              <a:r>
                <a:rPr lang="en-US" sz="6000" b="1" dirty="0">
                  <a:solidFill>
                    <a:schemeClr val="bg1"/>
                  </a:solidFill>
                </a:rPr>
                <a:t>Header</a:t>
              </a:r>
            </a:p>
          </p:txBody>
        </p:sp>
      </p:grpSp>
      <p:grpSp>
        <p:nvGrpSpPr>
          <p:cNvPr id="30" name="Group 29"/>
          <p:cNvGrpSpPr/>
          <p:nvPr/>
        </p:nvGrpSpPr>
        <p:grpSpPr>
          <a:xfrm>
            <a:off x="47472600" y="17574509"/>
            <a:ext cx="9990818" cy="1422744"/>
            <a:chOff x="18173700" y="7315199"/>
            <a:chExt cx="24803100" cy="1828801"/>
          </a:xfrm>
          <a:gradFill flip="none" rotWithShape="1">
            <a:gsLst>
              <a:gs pos="0">
                <a:schemeClr val="accent1">
                  <a:lumMod val="67000"/>
                </a:schemeClr>
              </a:gs>
              <a:gs pos="70000">
                <a:schemeClr val="accent1">
                  <a:lumMod val="50000"/>
                </a:schemeClr>
              </a:gs>
              <a:gs pos="33000">
                <a:schemeClr val="accent1">
                  <a:lumMod val="50000"/>
                </a:schemeClr>
              </a:gs>
              <a:gs pos="100000">
                <a:schemeClr val="accent1">
                  <a:lumMod val="75000"/>
                </a:schemeClr>
              </a:gs>
            </a:gsLst>
            <a:path path="circle">
              <a:fillToRect l="100000" t="100000"/>
            </a:path>
            <a:tileRect r="-100000" b="-100000"/>
          </a:gradFill>
        </p:grpSpPr>
        <p:sp>
          <p:nvSpPr>
            <p:cNvPr id="31" name="Rectangle 30"/>
            <p:cNvSpPr/>
            <p:nvPr/>
          </p:nvSpPr>
          <p:spPr>
            <a:xfrm>
              <a:off x="18173700" y="7315199"/>
              <a:ext cx="24803100" cy="1828801"/>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561"/>
            </a:p>
          </p:txBody>
        </p:sp>
        <p:sp>
          <p:nvSpPr>
            <p:cNvPr id="32" name="TextBox 31"/>
            <p:cNvSpPr txBox="1"/>
            <p:nvPr/>
          </p:nvSpPr>
          <p:spPr>
            <a:xfrm>
              <a:off x="18173700" y="7599789"/>
              <a:ext cx="24803100" cy="1218796"/>
            </a:xfrm>
            <a:prstGeom prst="rect">
              <a:avLst/>
            </a:prstGeom>
            <a:grpFill/>
          </p:spPr>
          <p:txBody>
            <a:bodyPr wrap="square" rtlCol="0">
              <a:spAutoFit/>
            </a:bodyPr>
            <a:lstStyle/>
            <a:p>
              <a:pPr algn="ctr"/>
              <a:r>
                <a:rPr lang="en-US" sz="6000" b="1" dirty="0">
                  <a:solidFill>
                    <a:schemeClr val="bg1"/>
                  </a:solidFill>
                </a:rPr>
                <a:t>Header</a:t>
              </a:r>
            </a:p>
          </p:txBody>
        </p:sp>
      </p:grpSp>
      <p:grpSp>
        <p:nvGrpSpPr>
          <p:cNvPr id="33" name="Group 32"/>
          <p:cNvGrpSpPr/>
          <p:nvPr/>
        </p:nvGrpSpPr>
        <p:grpSpPr>
          <a:xfrm>
            <a:off x="47472600" y="20246848"/>
            <a:ext cx="9990818" cy="1422744"/>
            <a:chOff x="18173700" y="7315199"/>
            <a:chExt cx="24803100" cy="1828801"/>
          </a:xfrm>
          <a:gradFill flip="none" rotWithShape="1">
            <a:gsLst>
              <a:gs pos="0">
                <a:schemeClr val="accent1">
                  <a:lumMod val="67000"/>
                </a:schemeClr>
              </a:gs>
              <a:gs pos="70000">
                <a:schemeClr val="accent1">
                  <a:lumMod val="50000"/>
                </a:schemeClr>
              </a:gs>
              <a:gs pos="33000">
                <a:schemeClr val="accent1">
                  <a:lumMod val="50000"/>
                </a:schemeClr>
              </a:gs>
              <a:gs pos="100000">
                <a:schemeClr val="accent1">
                  <a:lumMod val="75000"/>
                </a:schemeClr>
              </a:gs>
            </a:gsLst>
            <a:path path="circle">
              <a:fillToRect l="100000" t="100000"/>
            </a:path>
            <a:tileRect r="-100000" b="-100000"/>
          </a:gradFill>
        </p:grpSpPr>
        <p:sp>
          <p:nvSpPr>
            <p:cNvPr id="34" name="Rectangle 33"/>
            <p:cNvSpPr/>
            <p:nvPr/>
          </p:nvSpPr>
          <p:spPr>
            <a:xfrm>
              <a:off x="18173700" y="7315199"/>
              <a:ext cx="24803100" cy="1828801"/>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561"/>
            </a:p>
          </p:txBody>
        </p:sp>
        <p:sp>
          <p:nvSpPr>
            <p:cNvPr id="36" name="TextBox 35"/>
            <p:cNvSpPr txBox="1"/>
            <p:nvPr/>
          </p:nvSpPr>
          <p:spPr>
            <a:xfrm>
              <a:off x="18173700" y="7599789"/>
              <a:ext cx="24803100" cy="1218796"/>
            </a:xfrm>
            <a:prstGeom prst="rect">
              <a:avLst/>
            </a:prstGeom>
            <a:grpFill/>
          </p:spPr>
          <p:txBody>
            <a:bodyPr wrap="square" rtlCol="0">
              <a:spAutoFit/>
            </a:bodyPr>
            <a:lstStyle/>
            <a:p>
              <a:pPr algn="ctr"/>
              <a:r>
                <a:rPr lang="en-US" sz="6000" b="1" dirty="0">
                  <a:solidFill>
                    <a:schemeClr val="bg1"/>
                  </a:solidFill>
                </a:rPr>
                <a:t>Header</a:t>
              </a:r>
            </a:p>
          </p:txBody>
        </p:sp>
      </p:grpSp>
      <p:grpSp>
        <p:nvGrpSpPr>
          <p:cNvPr id="37" name="Group 36"/>
          <p:cNvGrpSpPr/>
          <p:nvPr/>
        </p:nvGrpSpPr>
        <p:grpSpPr>
          <a:xfrm>
            <a:off x="47472600" y="22958222"/>
            <a:ext cx="9990818" cy="1422744"/>
            <a:chOff x="18173700" y="7315199"/>
            <a:chExt cx="24803100" cy="1828801"/>
          </a:xfrm>
          <a:gradFill flip="none" rotWithShape="1">
            <a:gsLst>
              <a:gs pos="0">
                <a:schemeClr val="accent1">
                  <a:lumMod val="67000"/>
                </a:schemeClr>
              </a:gs>
              <a:gs pos="70000">
                <a:schemeClr val="accent1">
                  <a:lumMod val="50000"/>
                </a:schemeClr>
              </a:gs>
              <a:gs pos="33000">
                <a:schemeClr val="accent1">
                  <a:lumMod val="50000"/>
                </a:schemeClr>
              </a:gs>
              <a:gs pos="100000">
                <a:schemeClr val="accent1">
                  <a:lumMod val="75000"/>
                </a:schemeClr>
              </a:gs>
            </a:gsLst>
            <a:path path="circle">
              <a:fillToRect l="100000" t="100000"/>
            </a:path>
            <a:tileRect r="-100000" b="-100000"/>
          </a:gradFill>
        </p:grpSpPr>
        <p:sp>
          <p:nvSpPr>
            <p:cNvPr id="38" name="Rectangle 37"/>
            <p:cNvSpPr/>
            <p:nvPr/>
          </p:nvSpPr>
          <p:spPr>
            <a:xfrm>
              <a:off x="18173700" y="7315199"/>
              <a:ext cx="24803100" cy="1828801"/>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561"/>
            </a:p>
          </p:txBody>
        </p:sp>
        <p:sp>
          <p:nvSpPr>
            <p:cNvPr id="39" name="TextBox 38"/>
            <p:cNvSpPr txBox="1"/>
            <p:nvPr/>
          </p:nvSpPr>
          <p:spPr>
            <a:xfrm>
              <a:off x="18173700" y="7599789"/>
              <a:ext cx="24803100" cy="1218796"/>
            </a:xfrm>
            <a:prstGeom prst="rect">
              <a:avLst/>
            </a:prstGeom>
            <a:grpFill/>
          </p:spPr>
          <p:txBody>
            <a:bodyPr wrap="square" rtlCol="0">
              <a:spAutoFit/>
            </a:bodyPr>
            <a:lstStyle/>
            <a:p>
              <a:pPr algn="ctr"/>
              <a:r>
                <a:rPr lang="en-US" sz="6000" b="1" dirty="0">
                  <a:solidFill>
                    <a:schemeClr val="bg1"/>
                  </a:solidFill>
                </a:rPr>
                <a:t>Header</a:t>
              </a:r>
            </a:p>
          </p:txBody>
        </p:sp>
      </p:grpSp>
      <p:pic>
        <p:nvPicPr>
          <p:cNvPr id="46" name="Picture 45">
            <a:extLst>
              <a:ext uri="{FF2B5EF4-FFF2-40B4-BE49-F238E27FC236}">
                <a16:creationId xmlns:a16="http://schemas.microsoft.com/office/drawing/2014/main" id="{5B01AEE1-FA7E-1047-AC37-FA9ADBB01F7B}"/>
              </a:ext>
            </a:extLst>
          </p:cNvPr>
          <p:cNvPicPr>
            <a:picLocks noChangeAspect="1"/>
          </p:cNvPicPr>
          <p:nvPr/>
        </p:nvPicPr>
        <p:blipFill>
          <a:blip r:embed="rId3"/>
          <a:stretch>
            <a:fillRect/>
          </a:stretch>
        </p:blipFill>
        <p:spPr>
          <a:xfrm>
            <a:off x="34899600" y="1381479"/>
            <a:ext cx="10458572" cy="3606404"/>
          </a:xfrm>
          <a:prstGeom prst="rect">
            <a:avLst/>
          </a:prstGeom>
        </p:spPr>
      </p:pic>
    </p:spTree>
    <p:extLst>
      <p:ext uri="{BB962C8B-B14F-4D97-AF65-F5344CB8AC3E}">
        <p14:creationId xmlns:p14="http://schemas.microsoft.com/office/powerpoint/2010/main" val="38589446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5w_x_3h_bars" id="{EB19C030-0DE7-8541-B6BE-41801C1933B2}" vid="{9C2DA830-53A2-8046-9C15-32E0E47409B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5w_x_3h_bars</Template>
  <TotalTime>13</TotalTime>
  <Words>648</Words>
  <Application>Microsoft Macintosh PowerPoint</Application>
  <PresentationFormat>Custom</PresentationFormat>
  <Paragraphs>33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Office Theme</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Merino, David A.</dc:creator>
  <cp:lastModifiedBy>Corbett, Jonathan</cp:lastModifiedBy>
  <cp:revision>6</cp:revision>
  <cp:lastPrinted>2012-12-06T19:29:08Z</cp:lastPrinted>
  <dcterms:created xsi:type="dcterms:W3CDTF">2017-10-06T20:12:57Z</dcterms:created>
  <dcterms:modified xsi:type="dcterms:W3CDTF">2019-01-28T17:41:14Z</dcterms:modified>
</cp:coreProperties>
</file>