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5720000" cy="27432000"/>
  <p:notesSz cx="6858000" cy="9144000"/>
  <p:defaultText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574">
          <p15:clr>
            <a:srgbClr val="A4A3A4"/>
          </p15:clr>
        </p15:guide>
        <p15:guide id="2" orient="horz" pos="3883">
          <p15:clr>
            <a:srgbClr val="A4A3A4"/>
          </p15:clr>
        </p15:guide>
        <p15:guide id="3" orient="horz" pos="4433">
          <p15:clr>
            <a:srgbClr val="A4A3A4"/>
          </p15:clr>
        </p15:guide>
        <p15:guide id="4" orient="horz" pos="5454">
          <p15:clr>
            <a:srgbClr val="A4A3A4"/>
          </p15:clr>
        </p15:guide>
        <p15:guide id="5" orient="horz" pos="16675">
          <p15:clr>
            <a:srgbClr val="A4A3A4"/>
          </p15:clr>
        </p15:guide>
        <p15:guide id="6" pos="776">
          <p15:clr>
            <a:srgbClr val="A4A3A4"/>
          </p15:clr>
        </p15:guide>
        <p15:guide id="7" pos="21690">
          <p15:clr>
            <a:srgbClr val="A4A3A4"/>
          </p15:clr>
        </p15:guide>
        <p15:guide id="8" pos="28028">
          <p15:clr>
            <a:srgbClr val="A4A3A4"/>
          </p15:clr>
        </p15:guide>
        <p15:guide id="9" pos="21045">
          <p15:clr>
            <a:srgbClr val="A4A3A4"/>
          </p15:clr>
        </p15:guide>
        <p15:guide id="10" pos="7090">
          <p15:clr>
            <a:srgbClr val="A4A3A4"/>
          </p15:clr>
        </p15:guide>
        <p15:guide id="11" pos="7706">
          <p15:clr>
            <a:srgbClr val="A4A3A4"/>
          </p15:clr>
        </p15:guide>
        <p15:guide id="12" pos="14078">
          <p15:clr>
            <a:srgbClr val="A4A3A4"/>
          </p15:clr>
        </p15:guide>
        <p15:guide id="13" pos="1471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8" autoAdjust="0"/>
    <p:restoredTop sz="95340" autoAdjust="0"/>
  </p:normalViewPr>
  <p:slideViewPr>
    <p:cSldViewPr snapToGrid="0" snapToObjects="1">
      <p:cViewPr varScale="1">
        <p:scale>
          <a:sx n="31" d="100"/>
          <a:sy n="31" d="100"/>
        </p:scale>
        <p:origin x="1264" y="224"/>
      </p:cViewPr>
      <p:guideLst>
        <p:guide orient="horz" pos="574"/>
        <p:guide orient="horz" pos="3883"/>
        <p:guide orient="horz" pos="4433"/>
        <p:guide orient="horz" pos="5454"/>
        <p:guide orient="horz" pos="16675"/>
        <p:guide pos="776"/>
        <p:guide pos="21690"/>
        <p:guide pos="28028"/>
        <p:guide pos="21045"/>
        <p:guide pos="7090"/>
        <p:guide pos="7706"/>
        <p:guide pos="14078"/>
        <p:guide pos="14711"/>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1/28/19</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dirty="0"/>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959135" rtl="0" eaLnBrk="1" latinLnBrk="0" hangingPunct="1">
      <a:defRPr sz="5100" kern="1200">
        <a:solidFill>
          <a:schemeClr val="tx1"/>
        </a:solidFill>
        <a:latin typeface="+mn-lt"/>
        <a:ea typeface="+mn-ea"/>
        <a:cs typeface="+mn-cs"/>
      </a:defRPr>
    </a:lvl1pPr>
    <a:lvl2pPr marL="1959135" algn="l" defTabSz="1959135" rtl="0" eaLnBrk="1" latinLnBrk="0" hangingPunct="1">
      <a:defRPr sz="5100" kern="1200">
        <a:solidFill>
          <a:schemeClr val="tx1"/>
        </a:solidFill>
        <a:latin typeface="+mn-lt"/>
        <a:ea typeface="+mn-ea"/>
        <a:cs typeface="+mn-cs"/>
      </a:defRPr>
    </a:lvl2pPr>
    <a:lvl3pPr marL="3918270" algn="l" defTabSz="1959135" rtl="0" eaLnBrk="1" latinLnBrk="0" hangingPunct="1">
      <a:defRPr sz="5100" kern="1200">
        <a:solidFill>
          <a:schemeClr val="tx1"/>
        </a:solidFill>
        <a:latin typeface="+mn-lt"/>
        <a:ea typeface="+mn-ea"/>
        <a:cs typeface="+mn-cs"/>
      </a:defRPr>
    </a:lvl3pPr>
    <a:lvl4pPr marL="5877405" algn="l" defTabSz="1959135" rtl="0" eaLnBrk="1" latinLnBrk="0" hangingPunct="1">
      <a:defRPr sz="5100" kern="1200">
        <a:solidFill>
          <a:schemeClr val="tx1"/>
        </a:solidFill>
        <a:latin typeface="+mn-lt"/>
        <a:ea typeface="+mn-ea"/>
        <a:cs typeface="+mn-cs"/>
      </a:defRPr>
    </a:lvl4pPr>
    <a:lvl5pPr marL="7836544" algn="l" defTabSz="1959135" rtl="0" eaLnBrk="1" latinLnBrk="0" hangingPunct="1">
      <a:defRPr sz="5100" kern="1200">
        <a:solidFill>
          <a:schemeClr val="tx1"/>
        </a:solidFill>
        <a:latin typeface="+mn-lt"/>
        <a:ea typeface="+mn-ea"/>
        <a:cs typeface="+mn-cs"/>
      </a:defRPr>
    </a:lvl5pPr>
    <a:lvl6pPr marL="9795679" algn="l" defTabSz="1959135" rtl="0" eaLnBrk="1" latinLnBrk="0" hangingPunct="1">
      <a:defRPr sz="5100" kern="1200">
        <a:solidFill>
          <a:schemeClr val="tx1"/>
        </a:solidFill>
        <a:latin typeface="+mn-lt"/>
        <a:ea typeface="+mn-ea"/>
        <a:cs typeface="+mn-cs"/>
      </a:defRPr>
    </a:lvl6pPr>
    <a:lvl7pPr marL="11754814" algn="l" defTabSz="1959135" rtl="0" eaLnBrk="1" latinLnBrk="0" hangingPunct="1">
      <a:defRPr sz="5100" kern="1200">
        <a:solidFill>
          <a:schemeClr val="tx1"/>
        </a:solidFill>
        <a:latin typeface="+mn-lt"/>
        <a:ea typeface="+mn-ea"/>
        <a:cs typeface="+mn-cs"/>
      </a:defRPr>
    </a:lvl7pPr>
    <a:lvl8pPr marL="13713949" algn="l" defTabSz="1959135" rtl="0" eaLnBrk="1" latinLnBrk="0" hangingPunct="1">
      <a:defRPr sz="5100" kern="1200">
        <a:solidFill>
          <a:schemeClr val="tx1"/>
        </a:solidFill>
        <a:latin typeface="+mn-lt"/>
        <a:ea typeface="+mn-ea"/>
        <a:cs typeface="+mn-cs"/>
      </a:defRPr>
    </a:lvl8pPr>
    <a:lvl9pPr marL="15673083" algn="l" defTabSz="1959135" rtl="0" eaLnBrk="1" latinLnBrk="0" hangingPunct="1">
      <a:defRPr sz="5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1500" y="685800"/>
            <a:ext cx="5715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dirty="0"/>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1098552"/>
            <a:ext cx="41148000" cy="4572000"/>
          </a:xfrm>
          <a:prstGeom prst="rect">
            <a:avLst/>
          </a:prstGeom>
        </p:spPr>
        <p:txBody>
          <a:bodyPr/>
          <a:lstStyle/>
          <a:p>
            <a:r>
              <a:rPr lang="en-US"/>
              <a:t>Click to edit Master title style</a:t>
            </a:r>
          </a:p>
        </p:txBody>
      </p:sp>
      <p:sp useBgFill="1">
        <p:nvSpPr>
          <p:cNvPr id="8" name="Picture Placeholder 7"/>
          <p:cNvSpPr>
            <a:spLocks noGrp="1" noChangeAspect="1"/>
          </p:cNvSpPr>
          <p:nvPr>
            <p:ph type="pic" sz="quarter" idx="13" hasCustomPrompt="1"/>
          </p:nvPr>
        </p:nvSpPr>
        <p:spPr>
          <a:xfrm>
            <a:off x="23797507" y="16929109"/>
            <a:ext cx="9610549" cy="7575550"/>
          </a:xfrm>
          <a:prstGeom prst="rect">
            <a:avLst/>
          </a:prstGeom>
        </p:spPr>
        <p:style>
          <a:lnRef idx="0">
            <a:schemeClr val="accent6"/>
          </a:lnRef>
          <a:fillRef idx="3">
            <a:schemeClr val="accent6"/>
          </a:fillRef>
          <a:effectRef idx="3">
            <a:schemeClr val="accent6"/>
          </a:effectRef>
          <a:fontRef idx="none"/>
        </p:style>
        <p:txBody>
          <a:bodyPr vert="horz"/>
          <a:lstStyle>
            <a:lvl1pPr marL="0" marR="0" indent="0" algn="ctr" defTabSz="1959135" rtl="0" eaLnBrk="1" fontAlgn="auto" latinLnBrk="0" hangingPunct="1">
              <a:lnSpc>
                <a:spcPct val="100000"/>
              </a:lnSpc>
              <a:spcBef>
                <a:spcPct val="20000"/>
              </a:spcBef>
              <a:spcAft>
                <a:spcPts val="0"/>
              </a:spcAft>
              <a:buClrTx/>
              <a:buSzTx/>
              <a:buFont typeface="Arial"/>
              <a:buNone/>
              <a:tabLst/>
              <a:defRPr sz="6600" b="1">
                <a:latin typeface="Arial"/>
                <a:cs typeface="Arial"/>
              </a:defRPr>
            </a:lvl1pPr>
          </a:lstStyle>
          <a:p>
            <a:r>
              <a:rPr lang="en-US" dirty="0"/>
              <a:t>Image Placeholder</a:t>
            </a:r>
            <a:br>
              <a:rPr lang="en-US" dirty="0"/>
            </a:br>
            <a:r>
              <a:rPr lang="en-US" dirty="0"/>
              <a:t>(click icon)</a:t>
            </a:r>
          </a:p>
          <a:p>
            <a:endParaRPr lang="en-US" dirty="0"/>
          </a:p>
        </p:txBody>
      </p:sp>
      <p:sp>
        <p:nvSpPr>
          <p:cNvPr id="4" name="Chart Placeholder 3"/>
          <p:cNvSpPr>
            <a:spLocks noGrp="1"/>
          </p:cNvSpPr>
          <p:nvPr>
            <p:ph type="chart" sz="quarter" idx="14" hasCustomPrompt="1"/>
          </p:nvPr>
        </p:nvSpPr>
        <p:spPr>
          <a:xfrm>
            <a:off x="11255376" y="21640801"/>
            <a:ext cx="11280008" cy="4830763"/>
          </a:xfrm>
          <a:prstGeom prst="rect">
            <a:avLst/>
          </a:prstGeom>
        </p:spPr>
        <p:txBody>
          <a:bodyPr vert="horz"/>
          <a:lstStyle>
            <a:lvl1pPr marL="0" indent="0" algn="ctr">
              <a:buNone/>
              <a:defRPr sz="6600" b="1">
                <a:latin typeface="Arial"/>
                <a:cs typeface="Arial"/>
              </a:defRPr>
            </a:lvl1pPr>
          </a:lstStyle>
          <a:p>
            <a:r>
              <a:rPr lang="en-US" dirty="0"/>
              <a:t>Chart Placeholder</a:t>
            </a:r>
            <a:br>
              <a:rPr lang="en-US" dirty="0"/>
            </a:br>
            <a:r>
              <a:rPr lang="en-US" dirty="0"/>
              <a:t>(click icon)</a:t>
            </a:r>
          </a:p>
        </p:txBody>
      </p:sp>
      <p:sp>
        <p:nvSpPr>
          <p:cNvPr id="6" name="Rectangle 5"/>
          <p:cNvSpPr/>
          <p:nvPr userDrawn="1"/>
        </p:nvSpPr>
        <p:spPr>
          <a:xfrm>
            <a:off x="-13674203" y="0"/>
            <a:ext cx="13358519" cy="2977512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46037499" y="0"/>
            <a:ext cx="13358519" cy="2743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13046973" y="474797"/>
            <a:ext cx="11044002"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2"/>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5" name="TextBox 14"/>
          <p:cNvSpPr txBox="1"/>
          <p:nvPr userDrawn="1"/>
        </p:nvSpPr>
        <p:spPr>
          <a:xfrm>
            <a:off x="47121501" y="474797"/>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3"/>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4"/>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1"/>
            <a:ext cx="45720854" cy="6227763"/>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0" y="5754939"/>
            <a:ext cx="45720000" cy="13007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854" y="5992425"/>
            <a:ext cx="45720000" cy="13007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959135" rtl="0" eaLnBrk="1" latinLnBrk="0" hangingPunct="1">
        <a:spcBef>
          <a:spcPct val="0"/>
        </a:spcBef>
        <a:buNone/>
        <a:defRPr sz="18900" kern="1200">
          <a:solidFill>
            <a:schemeClr val="tx1"/>
          </a:solidFill>
          <a:latin typeface="+mj-lt"/>
          <a:ea typeface="+mj-ea"/>
          <a:cs typeface="+mj-cs"/>
        </a:defRPr>
      </a:lvl1pPr>
    </p:titleStyle>
    <p:bodyStyle>
      <a:lvl1pPr marL="1469352" indent="-1469352" algn="l" defTabSz="1959135" rtl="0" eaLnBrk="1" latinLnBrk="0" hangingPunct="1">
        <a:spcBef>
          <a:spcPct val="20000"/>
        </a:spcBef>
        <a:buFont typeface="Arial"/>
        <a:buChar char="•"/>
        <a:defRPr sz="13700" kern="1200">
          <a:solidFill>
            <a:schemeClr val="tx1"/>
          </a:solidFill>
          <a:latin typeface="+mn-lt"/>
          <a:ea typeface="+mn-ea"/>
          <a:cs typeface="+mn-cs"/>
        </a:defRPr>
      </a:lvl1pPr>
      <a:lvl2pPr marL="3183594" indent="-1224459" algn="l" defTabSz="1959135" rtl="0" eaLnBrk="1" latinLnBrk="0" hangingPunct="1">
        <a:spcBef>
          <a:spcPct val="20000"/>
        </a:spcBef>
        <a:buFont typeface="Arial"/>
        <a:buChar char="–"/>
        <a:defRPr sz="12000" kern="1200">
          <a:solidFill>
            <a:schemeClr val="tx1"/>
          </a:solidFill>
          <a:latin typeface="+mn-lt"/>
          <a:ea typeface="+mn-ea"/>
          <a:cs typeface="+mn-cs"/>
        </a:defRPr>
      </a:lvl2pPr>
      <a:lvl3pPr marL="4897839" indent="-979570" algn="l" defTabSz="1959135" rtl="0" eaLnBrk="1" latinLnBrk="0" hangingPunct="1">
        <a:spcBef>
          <a:spcPct val="20000"/>
        </a:spcBef>
        <a:buFont typeface="Arial"/>
        <a:buChar char="•"/>
        <a:defRPr sz="10300" kern="1200">
          <a:solidFill>
            <a:schemeClr val="tx1"/>
          </a:solidFill>
          <a:latin typeface="+mn-lt"/>
          <a:ea typeface="+mn-ea"/>
          <a:cs typeface="+mn-cs"/>
        </a:defRPr>
      </a:lvl3pPr>
      <a:lvl4pPr marL="6856974" indent="-979570" algn="l" defTabSz="1959135" rtl="0" eaLnBrk="1" latinLnBrk="0" hangingPunct="1">
        <a:spcBef>
          <a:spcPct val="20000"/>
        </a:spcBef>
        <a:buFont typeface="Arial"/>
        <a:buChar char="–"/>
        <a:defRPr sz="8600" kern="1200">
          <a:solidFill>
            <a:schemeClr val="tx1"/>
          </a:solidFill>
          <a:latin typeface="+mn-lt"/>
          <a:ea typeface="+mn-ea"/>
          <a:cs typeface="+mn-cs"/>
        </a:defRPr>
      </a:lvl4pPr>
      <a:lvl5pPr marL="8816109" indent="-979570" algn="l" defTabSz="1959135" rtl="0" eaLnBrk="1" latinLnBrk="0" hangingPunct="1">
        <a:spcBef>
          <a:spcPct val="20000"/>
        </a:spcBef>
        <a:buFont typeface="Arial"/>
        <a:buChar char="»"/>
        <a:defRPr sz="8600" kern="1200">
          <a:solidFill>
            <a:schemeClr val="tx1"/>
          </a:solidFill>
          <a:latin typeface="+mn-lt"/>
          <a:ea typeface="+mn-ea"/>
          <a:cs typeface="+mn-cs"/>
        </a:defRPr>
      </a:lvl5pPr>
      <a:lvl6pPr marL="10775244" indent="-979570" algn="l" defTabSz="1959135" rtl="0" eaLnBrk="1" latinLnBrk="0" hangingPunct="1">
        <a:spcBef>
          <a:spcPct val="20000"/>
        </a:spcBef>
        <a:buFont typeface="Arial"/>
        <a:buChar char="•"/>
        <a:defRPr sz="8600" kern="1200">
          <a:solidFill>
            <a:schemeClr val="tx1"/>
          </a:solidFill>
          <a:latin typeface="+mn-lt"/>
          <a:ea typeface="+mn-ea"/>
          <a:cs typeface="+mn-cs"/>
        </a:defRPr>
      </a:lvl6pPr>
      <a:lvl7pPr marL="12734379" indent="-979570" algn="l" defTabSz="1959135" rtl="0" eaLnBrk="1" latinLnBrk="0" hangingPunct="1">
        <a:spcBef>
          <a:spcPct val="20000"/>
        </a:spcBef>
        <a:buFont typeface="Arial"/>
        <a:buChar char="•"/>
        <a:defRPr sz="8600" kern="1200">
          <a:solidFill>
            <a:schemeClr val="tx1"/>
          </a:solidFill>
          <a:latin typeface="+mn-lt"/>
          <a:ea typeface="+mn-ea"/>
          <a:cs typeface="+mn-cs"/>
        </a:defRPr>
      </a:lvl7pPr>
      <a:lvl8pPr marL="14693518" indent="-979570" algn="l" defTabSz="1959135" rtl="0" eaLnBrk="1" latinLnBrk="0" hangingPunct="1">
        <a:spcBef>
          <a:spcPct val="20000"/>
        </a:spcBef>
        <a:buFont typeface="Arial"/>
        <a:buChar char="•"/>
        <a:defRPr sz="8600" kern="1200">
          <a:solidFill>
            <a:schemeClr val="tx1"/>
          </a:solidFill>
          <a:latin typeface="+mn-lt"/>
          <a:ea typeface="+mn-ea"/>
          <a:cs typeface="+mn-cs"/>
        </a:defRPr>
      </a:lvl8pPr>
      <a:lvl9pPr marL="16652653" indent="-979570" algn="l" defTabSz="1959135"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8846" y="8737601"/>
            <a:ext cx="10036529" cy="17776825"/>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p>
        </p:txBody>
      </p:sp>
      <p:sp>
        <p:nvSpPr>
          <p:cNvPr id="6" name="TextBox 5"/>
          <p:cNvSpPr txBox="1"/>
          <p:nvPr/>
        </p:nvSpPr>
        <p:spPr>
          <a:xfrm>
            <a:off x="12310684" y="8737602"/>
            <a:ext cx="10036529" cy="1103811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p>
        </p:txBody>
      </p:sp>
      <p:sp>
        <p:nvSpPr>
          <p:cNvPr id="7" name="TextBox 6"/>
          <p:cNvSpPr txBox="1"/>
          <p:nvPr/>
        </p:nvSpPr>
        <p:spPr>
          <a:xfrm>
            <a:off x="34445473" y="8737601"/>
            <a:ext cx="10036529" cy="17776825"/>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p>
        </p:txBody>
      </p:sp>
      <p:sp>
        <p:nvSpPr>
          <p:cNvPr id="8" name="TextBox 7"/>
          <p:cNvSpPr txBox="1"/>
          <p:nvPr/>
        </p:nvSpPr>
        <p:spPr>
          <a:xfrm>
            <a:off x="23384126" y="8737602"/>
            <a:ext cx="10036529" cy="1103811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a:t>
            </a:r>
          </a:p>
        </p:txBody>
      </p:sp>
      <p:sp>
        <p:nvSpPr>
          <p:cNvPr id="9" name="TextBox 8"/>
          <p:cNvSpPr txBox="1"/>
          <p:nvPr/>
        </p:nvSpPr>
        <p:spPr>
          <a:xfrm>
            <a:off x="6728941" y="1186832"/>
            <a:ext cx="31911580" cy="3477875"/>
          </a:xfrm>
          <a:prstGeom prst="rect">
            <a:avLst/>
          </a:prstGeom>
          <a:noFill/>
        </p:spPr>
        <p:txBody>
          <a:bodyPr wrap="square" rtlCol="0">
            <a:spAutoFit/>
          </a:bodyPr>
          <a:lstStyle/>
          <a:p>
            <a:pPr algn="ctr"/>
            <a:r>
              <a:rPr lang="en-US" sz="10000" b="1" dirty="0">
                <a:solidFill>
                  <a:schemeClr val="bg1"/>
                </a:solidFill>
                <a:latin typeface="Arial"/>
                <a:cs typeface="Arial"/>
              </a:rPr>
              <a:t>Place Title Here</a:t>
            </a:r>
          </a:p>
          <a:p>
            <a:pPr algn="ctr"/>
            <a:endParaRPr lang="en-US" sz="6000" dirty="0">
              <a:solidFill>
                <a:schemeClr val="bg1"/>
              </a:solidFill>
              <a:latin typeface="Arial"/>
              <a:cs typeface="Arial"/>
            </a:endParaRPr>
          </a:p>
          <a:p>
            <a:pPr algn="ctr"/>
            <a:r>
              <a:rPr lang="en-US" sz="6000" dirty="0">
                <a:solidFill>
                  <a:schemeClr val="bg1"/>
                </a:solidFill>
                <a:latin typeface="Arial"/>
                <a:cs typeface="Arial"/>
              </a:rPr>
              <a:t>Author’s Here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Author’s Here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Towson University</a:t>
            </a:r>
          </a:p>
        </p:txBody>
      </p:sp>
      <p:sp>
        <p:nvSpPr>
          <p:cNvPr id="10" name="TextBox 9"/>
          <p:cNvSpPr txBox="1"/>
          <p:nvPr/>
        </p:nvSpPr>
        <p:spPr>
          <a:xfrm>
            <a:off x="1218847" y="7089775"/>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1" name="TextBox 10"/>
          <p:cNvSpPr txBox="1"/>
          <p:nvPr/>
        </p:nvSpPr>
        <p:spPr>
          <a:xfrm>
            <a:off x="12612943" y="7362456"/>
            <a:ext cx="9659870"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2" name="TextBox 11"/>
          <p:cNvSpPr txBox="1"/>
          <p:nvPr/>
        </p:nvSpPr>
        <p:spPr>
          <a:xfrm>
            <a:off x="34432875" y="7089775"/>
            <a:ext cx="9701135"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13" name="TextBox 12"/>
          <p:cNvSpPr txBox="1"/>
          <p:nvPr/>
        </p:nvSpPr>
        <p:spPr>
          <a:xfrm>
            <a:off x="23369765" y="7089775"/>
            <a:ext cx="9706413"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22" name="Picture Placeholder 21"/>
          <p:cNvSpPr>
            <a:spLocks noGrp="1"/>
          </p:cNvSpPr>
          <p:nvPr>
            <p:ph type="pic" sz="quarter" idx="13"/>
          </p:nvPr>
        </p:nvSpPr>
        <p:spPr>
          <a:xfrm>
            <a:off x="12234334" y="20493039"/>
            <a:ext cx="10066765" cy="6021388"/>
          </a:xfrm>
          <a:noFill/>
        </p:spPr>
      </p:sp>
      <p:sp>
        <p:nvSpPr>
          <p:cNvPr id="15" name="Chart Placeholder 3"/>
          <p:cNvSpPr>
            <a:spLocks noGrp="1"/>
          </p:cNvSpPr>
          <p:nvPr>
            <p:ph type="chart" sz="quarter" idx="14"/>
          </p:nvPr>
        </p:nvSpPr>
        <p:spPr>
          <a:xfrm>
            <a:off x="23384126" y="20531668"/>
            <a:ext cx="10042113" cy="5939896"/>
          </a:xfrm>
          <a:ln>
            <a:solidFill>
              <a:schemeClr val="bg1"/>
            </a:solidFill>
          </a:ln>
        </p:spPr>
      </p:sp>
      <p:grpSp>
        <p:nvGrpSpPr>
          <p:cNvPr id="2" name="Group 1"/>
          <p:cNvGrpSpPr/>
          <p:nvPr/>
        </p:nvGrpSpPr>
        <p:grpSpPr>
          <a:xfrm>
            <a:off x="47504212" y="22689403"/>
            <a:ext cx="10418287" cy="1140884"/>
            <a:chOff x="34079340" y="5772724"/>
            <a:chExt cx="10418287" cy="1140884"/>
          </a:xfrm>
        </p:grpSpPr>
        <p:sp>
          <p:nvSpPr>
            <p:cNvPr id="14" name="Rounded Rectangle 13"/>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28" name="Group 27"/>
          <p:cNvGrpSpPr/>
          <p:nvPr/>
        </p:nvGrpSpPr>
        <p:grpSpPr>
          <a:xfrm>
            <a:off x="47504212" y="24490260"/>
            <a:ext cx="10418287" cy="1140884"/>
            <a:chOff x="34079340" y="5772724"/>
            <a:chExt cx="10418287" cy="1140884"/>
          </a:xfrm>
        </p:grpSpPr>
        <p:sp>
          <p:nvSpPr>
            <p:cNvPr id="29" name="Rounded Rectangle 28"/>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0" name="TextBox 29"/>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1" name="Group 30"/>
          <p:cNvGrpSpPr/>
          <p:nvPr/>
        </p:nvGrpSpPr>
        <p:grpSpPr>
          <a:xfrm>
            <a:off x="47504212" y="26291116"/>
            <a:ext cx="10418287" cy="1140884"/>
            <a:chOff x="34079340" y="5772724"/>
            <a:chExt cx="10418287" cy="1140884"/>
          </a:xfrm>
        </p:grpSpPr>
        <p:sp>
          <p:nvSpPr>
            <p:cNvPr id="32" name="Rounded Rectangle 31"/>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3" name="TextBox 32"/>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6" name="Group 35"/>
          <p:cNvGrpSpPr/>
          <p:nvPr/>
        </p:nvGrpSpPr>
        <p:grpSpPr>
          <a:xfrm>
            <a:off x="47504212" y="20888546"/>
            <a:ext cx="10418287" cy="1140884"/>
            <a:chOff x="34079340" y="5772724"/>
            <a:chExt cx="10418287" cy="1140884"/>
          </a:xfrm>
        </p:grpSpPr>
        <p:sp>
          <p:nvSpPr>
            <p:cNvPr id="37" name="Rounded Rectangle 36"/>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8" name="TextBox 37"/>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9" name="Group 38"/>
          <p:cNvGrpSpPr/>
          <p:nvPr/>
        </p:nvGrpSpPr>
        <p:grpSpPr>
          <a:xfrm>
            <a:off x="837959" y="7089775"/>
            <a:ext cx="10418287" cy="1140884"/>
            <a:chOff x="34079340" y="5772724"/>
            <a:chExt cx="10418287" cy="1140884"/>
          </a:xfrm>
        </p:grpSpPr>
        <p:sp>
          <p:nvSpPr>
            <p:cNvPr id="40" name="Rounded Rectangle 39"/>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1" name="TextBox 40"/>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sp>
        <p:nvSpPr>
          <p:cNvPr id="35" name="TextBox 34"/>
          <p:cNvSpPr txBox="1"/>
          <p:nvPr/>
        </p:nvSpPr>
        <p:spPr>
          <a:xfrm>
            <a:off x="42026757" y="26434965"/>
            <a:ext cx="2470870" cy="475258"/>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kern="1200" dirty="0"/>
              <a:t>Designed by the </a:t>
            </a:r>
          </a:p>
          <a:p>
            <a:pPr algn="r"/>
            <a:r>
              <a:rPr lang="en-US" sz="1244" kern="1200" dirty="0"/>
              <a:t>Office of Academic Innovation</a:t>
            </a:r>
          </a:p>
        </p:txBody>
      </p:sp>
      <p:grpSp>
        <p:nvGrpSpPr>
          <p:cNvPr id="44" name="Group 43"/>
          <p:cNvGrpSpPr/>
          <p:nvPr/>
        </p:nvGrpSpPr>
        <p:grpSpPr>
          <a:xfrm>
            <a:off x="23567236" y="7121467"/>
            <a:ext cx="10418287" cy="1140884"/>
            <a:chOff x="34079340" y="5772724"/>
            <a:chExt cx="10418287" cy="1140884"/>
          </a:xfrm>
        </p:grpSpPr>
        <p:sp>
          <p:nvSpPr>
            <p:cNvPr id="45" name="Rounded Rectangle 44"/>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7" name="Group 46"/>
          <p:cNvGrpSpPr/>
          <p:nvPr/>
        </p:nvGrpSpPr>
        <p:grpSpPr>
          <a:xfrm>
            <a:off x="12058572" y="7098686"/>
            <a:ext cx="10418287" cy="1140884"/>
            <a:chOff x="34079340" y="5772724"/>
            <a:chExt cx="10418287" cy="1140884"/>
          </a:xfrm>
        </p:grpSpPr>
        <p:sp>
          <p:nvSpPr>
            <p:cNvPr id="48" name="Rounded Rectangle 47"/>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9" name="TextBox 48"/>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0" name="Group 49"/>
          <p:cNvGrpSpPr/>
          <p:nvPr/>
        </p:nvGrpSpPr>
        <p:grpSpPr>
          <a:xfrm>
            <a:off x="47504212" y="19087689"/>
            <a:ext cx="10418287" cy="1140884"/>
            <a:chOff x="34079340" y="5772724"/>
            <a:chExt cx="10418287" cy="1140884"/>
          </a:xfrm>
        </p:grpSpPr>
        <p:sp>
          <p:nvSpPr>
            <p:cNvPr id="51" name="Rounded Rectangle 50"/>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2" name="TextBox 51"/>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3" name="Group 52"/>
          <p:cNvGrpSpPr/>
          <p:nvPr/>
        </p:nvGrpSpPr>
        <p:grpSpPr>
          <a:xfrm>
            <a:off x="34370601" y="7098686"/>
            <a:ext cx="10418287" cy="1140884"/>
            <a:chOff x="34079340" y="5772724"/>
            <a:chExt cx="10418287" cy="1140884"/>
          </a:xfrm>
        </p:grpSpPr>
        <p:sp>
          <p:nvSpPr>
            <p:cNvPr id="54" name="Rounded Rectangle 53"/>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5" name="TextBox 54"/>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pic>
        <p:nvPicPr>
          <p:cNvPr id="56" name="Picture 55">
            <a:extLst>
              <a:ext uri="{FF2B5EF4-FFF2-40B4-BE49-F238E27FC236}">
                <a16:creationId xmlns:a16="http://schemas.microsoft.com/office/drawing/2014/main" id="{50DDBD75-A8BF-3F49-BDBA-71377B2294AC}"/>
              </a:ext>
            </a:extLst>
          </p:cNvPr>
          <p:cNvPicPr>
            <a:picLocks noChangeAspect="1"/>
          </p:cNvPicPr>
          <p:nvPr/>
        </p:nvPicPr>
        <p:blipFill>
          <a:blip r:embed="rId3"/>
          <a:stretch>
            <a:fillRect/>
          </a:stretch>
        </p:blipFill>
        <p:spPr>
          <a:xfrm>
            <a:off x="837959" y="200113"/>
            <a:ext cx="5821462" cy="5451311"/>
          </a:xfrm>
          <a:prstGeom prst="rect">
            <a:avLst/>
          </a:prstGeom>
        </p:spPr>
      </p:pic>
      <p:pic>
        <p:nvPicPr>
          <p:cNvPr id="57" name="Picture 56">
            <a:extLst>
              <a:ext uri="{FF2B5EF4-FFF2-40B4-BE49-F238E27FC236}">
                <a16:creationId xmlns:a16="http://schemas.microsoft.com/office/drawing/2014/main" id="{9D074C98-4070-AA4B-B59B-95F4C76BB6DC}"/>
              </a:ext>
            </a:extLst>
          </p:cNvPr>
          <p:cNvPicPr>
            <a:picLocks noChangeAspect="1"/>
          </p:cNvPicPr>
          <p:nvPr/>
        </p:nvPicPr>
        <p:blipFill>
          <a:blip r:embed="rId3"/>
          <a:stretch>
            <a:fillRect/>
          </a:stretch>
        </p:blipFill>
        <p:spPr>
          <a:xfrm>
            <a:off x="38967426" y="200113"/>
            <a:ext cx="5821462" cy="5451311"/>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623</TotalTime>
  <Words>388</Words>
  <Application>Microsoft Macintosh PowerPoint</Application>
  <PresentationFormat>Custom</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Corbett, Jonathan</cp:lastModifiedBy>
  <cp:revision>74</cp:revision>
  <cp:lastPrinted>2012-12-06T19:29:08Z</cp:lastPrinted>
  <dcterms:created xsi:type="dcterms:W3CDTF">2012-11-19T19:15:58Z</dcterms:created>
  <dcterms:modified xsi:type="dcterms:W3CDTF">2019-01-28T17:55:18Z</dcterms:modified>
</cp:coreProperties>
</file>