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Lst>
  <p:sldIdLst>
    <p:sldId id="256" r:id="rId2"/>
  </p:sldIdLst>
  <p:sldSz cx="45720000" cy="27432000"/>
  <p:notesSz cx="6858000" cy="9144000"/>
  <p:defaultTextStyle>
    <a:defPPr>
      <a:defRPr lang="en-US"/>
    </a:defPPr>
    <a:lvl1pPr marL="0" algn="l" defTabSz="3511296" rtl="0" eaLnBrk="1" latinLnBrk="0" hangingPunct="1">
      <a:defRPr sz="6912" kern="1200">
        <a:solidFill>
          <a:schemeClr val="tx1"/>
        </a:solidFill>
        <a:latin typeface="+mn-lt"/>
        <a:ea typeface="+mn-ea"/>
        <a:cs typeface="+mn-cs"/>
      </a:defRPr>
    </a:lvl1pPr>
    <a:lvl2pPr marL="1755648" algn="l" defTabSz="3511296" rtl="0" eaLnBrk="1" latinLnBrk="0" hangingPunct="1">
      <a:defRPr sz="6912" kern="1200">
        <a:solidFill>
          <a:schemeClr val="tx1"/>
        </a:solidFill>
        <a:latin typeface="+mn-lt"/>
        <a:ea typeface="+mn-ea"/>
        <a:cs typeface="+mn-cs"/>
      </a:defRPr>
    </a:lvl2pPr>
    <a:lvl3pPr marL="3511296" algn="l" defTabSz="3511296" rtl="0" eaLnBrk="1" latinLnBrk="0" hangingPunct="1">
      <a:defRPr sz="6912" kern="1200">
        <a:solidFill>
          <a:schemeClr val="tx1"/>
        </a:solidFill>
        <a:latin typeface="+mn-lt"/>
        <a:ea typeface="+mn-ea"/>
        <a:cs typeface="+mn-cs"/>
      </a:defRPr>
    </a:lvl3pPr>
    <a:lvl4pPr marL="5266944" algn="l" defTabSz="3511296" rtl="0" eaLnBrk="1" latinLnBrk="0" hangingPunct="1">
      <a:defRPr sz="6912" kern="1200">
        <a:solidFill>
          <a:schemeClr val="tx1"/>
        </a:solidFill>
        <a:latin typeface="+mn-lt"/>
        <a:ea typeface="+mn-ea"/>
        <a:cs typeface="+mn-cs"/>
      </a:defRPr>
    </a:lvl4pPr>
    <a:lvl5pPr marL="7022592" algn="l" defTabSz="3511296" rtl="0" eaLnBrk="1" latinLnBrk="0" hangingPunct="1">
      <a:defRPr sz="6912" kern="1200">
        <a:solidFill>
          <a:schemeClr val="tx1"/>
        </a:solidFill>
        <a:latin typeface="+mn-lt"/>
        <a:ea typeface="+mn-ea"/>
        <a:cs typeface="+mn-cs"/>
      </a:defRPr>
    </a:lvl5pPr>
    <a:lvl6pPr marL="8778240" algn="l" defTabSz="3511296" rtl="0" eaLnBrk="1" latinLnBrk="0" hangingPunct="1">
      <a:defRPr sz="6912" kern="1200">
        <a:solidFill>
          <a:schemeClr val="tx1"/>
        </a:solidFill>
        <a:latin typeface="+mn-lt"/>
        <a:ea typeface="+mn-ea"/>
        <a:cs typeface="+mn-cs"/>
      </a:defRPr>
    </a:lvl6pPr>
    <a:lvl7pPr marL="10533888" algn="l" defTabSz="3511296" rtl="0" eaLnBrk="1" latinLnBrk="0" hangingPunct="1">
      <a:defRPr sz="6912" kern="1200">
        <a:solidFill>
          <a:schemeClr val="tx1"/>
        </a:solidFill>
        <a:latin typeface="+mn-lt"/>
        <a:ea typeface="+mn-ea"/>
        <a:cs typeface="+mn-cs"/>
      </a:defRPr>
    </a:lvl7pPr>
    <a:lvl8pPr marL="12289536" algn="l" defTabSz="3511296" rtl="0" eaLnBrk="1" latinLnBrk="0" hangingPunct="1">
      <a:defRPr sz="6912" kern="1200">
        <a:solidFill>
          <a:schemeClr val="tx1"/>
        </a:solidFill>
        <a:latin typeface="+mn-lt"/>
        <a:ea typeface="+mn-ea"/>
        <a:cs typeface="+mn-cs"/>
      </a:defRPr>
    </a:lvl8pPr>
    <a:lvl9pPr marL="14045184" algn="l" defTabSz="3511296" rtl="0" eaLnBrk="1" latinLnBrk="0" hangingPunct="1">
      <a:defRPr sz="691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1100"/>
    <a:srgbClr val="F9C623"/>
    <a:srgbClr val="A93A34"/>
    <a:srgbClr val="941651"/>
    <a:srgbClr val="006D89"/>
    <a:srgbClr val="ACD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20"/>
    <p:restoredTop sz="96401"/>
  </p:normalViewPr>
  <p:slideViewPr>
    <p:cSldViewPr snapToGrid="0" snapToObjects="1">
      <p:cViewPr varScale="1">
        <p:scale>
          <a:sx n="42" d="100"/>
          <a:sy n="42" d="100"/>
        </p:scale>
        <p:origin x="400"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Content Placeholder 2"/>
          <p:cNvSpPr>
            <a:spLocks noGrp="1"/>
          </p:cNvSpPr>
          <p:nvPr>
            <p:ph sz="quarter" idx="13" hasCustomPrompt="1"/>
          </p:nvPr>
        </p:nvSpPr>
        <p:spPr>
          <a:xfrm>
            <a:off x="12153900" y="10167620"/>
            <a:ext cx="10332720" cy="6400800"/>
          </a:xfrm>
          <a:prstGeom prst="rect">
            <a:avLst/>
          </a:prstGeom>
        </p:spPr>
        <p:txBody>
          <a:bodyPr anchor="ctr" anchorCtr="1"/>
          <a:lstStyle>
            <a:lvl1pPr marL="0" indent="0">
              <a:buNone/>
              <a:defRPr sz="7200"/>
            </a:lvl1pPr>
          </a:lstStyle>
          <a:p>
            <a:pPr lvl="0"/>
            <a:r>
              <a:rPr lang="en-US" dirty="0"/>
              <a:t>Content Placeholder</a:t>
            </a:r>
          </a:p>
        </p:txBody>
      </p:sp>
      <p:sp>
        <p:nvSpPr>
          <p:cNvPr id="7" name="Content Placeholder 2"/>
          <p:cNvSpPr>
            <a:spLocks noGrp="1"/>
          </p:cNvSpPr>
          <p:nvPr>
            <p:ph sz="quarter" idx="14" hasCustomPrompt="1"/>
          </p:nvPr>
        </p:nvSpPr>
        <p:spPr>
          <a:xfrm>
            <a:off x="12153900" y="17665700"/>
            <a:ext cx="10332720" cy="6400800"/>
          </a:xfrm>
          <a:prstGeom prst="rect">
            <a:avLst/>
          </a:prstGeom>
        </p:spPr>
        <p:txBody>
          <a:bodyPr anchor="ctr" anchorCtr="1"/>
          <a:lstStyle>
            <a:lvl1pPr marL="0" indent="0">
              <a:buNone/>
              <a:defRPr sz="7200"/>
            </a:lvl1pPr>
          </a:lstStyle>
          <a:p>
            <a:pPr lvl="0"/>
            <a:r>
              <a:rPr lang="en-US" dirty="0"/>
              <a:t>Content Placeholder</a:t>
            </a:r>
          </a:p>
        </p:txBody>
      </p:sp>
      <p:sp>
        <p:nvSpPr>
          <p:cNvPr id="9" name="Content Placeholder 2"/>
          <p:cNvSpPr>
            <a:spLocks noGrp="1"/>
          </p:cNvSpPr>
          <p:nvPr>
            <p:ph sz="quarter" idx="15" hasCustomPrompt="1"/>
          </p:nvPr>
        </p:nvSpPr>
        <p:spPr>
          <a:xfrm>
            <a:off x="23309580" y="17665700"/>
            <a:ext cx="10332720" cy="6400800"/>
          </a:xfrm>
          <a:prstGeom prst="rect">
            <a:avLst/>
          </a:prstGeom>
        </p:spPr>
        <p:txBody>
          <a:bodyPr anchor="ctr" anchorCtr="1"/>
          <a:lstStyle>
            <a:lvl1pPr marL="0" indent="0">
              <a:buNone/>
              <a:defRPr sz="7200"/>
            </a:lvl1pPr>
          </a:lstStyle>
          <a:p>
            <a:pPr lvl="0"/>
            <a:r>
              <a:rPr lang="en-US" dirty="0"/>
              <a:t>Content Placeholder</a:t>
            </a:r>
          </a:p>
        </p:txBody>
      </p:sp>
    </p:spTree>
    <p:extLst>
      <p:ext uri="{BB962C8B-B14F-4D97-AF65-F5344CB8AC3E}">
        <p14:creationId xmlns:p14="http://schemas.microsoft.com/office/powerpoint/2010/main" val="4767068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p:cNvSpPr/>
          <p:nvPr userDrawn="1"/>
        </p:nvSpPr>
        <p:spPr>
          <a:xfrm>
            <a:off x="46203539" y="1142999"/>
            <a:ext cx="13358519" cy="4218214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143250" y="1460502"/>
            <a:ext cx="3943350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143250" y="7302500"/>
            <a:ext cx="39433500" cy="174053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143250" y="25425402"/>
            <a:ext cx="10287000" cy="1460500"/>
          </a:xfrm>
          <a:prstGeom prst="rect">
            <a:avLst/>
          </a:prstGeom>
        </p:spPr>
        <p:txBody>
          <a:bodyPr vert="horz" lIns="91440" tIns="45720" rIns="91440" bIns="45720" rtlCol="0" anchor="ctr"/>
          <a:lstStyle>
            <a:lvl1pPr algn="l">
              <a:defRPr sz="4500">
                <a:solidFill>
                  <a:schemeClr val="tx1">
                    <a:tint val="75000"/>
                  </a:schemeClr>
                </a:solidFill>
              </a:defRPr>
            </a:lvl1pPr>
          </a:lstStyle>
          <a:p>
            <a:fld id="{C764DE79-268F-4C1A-8933-263129D2AF90}" type="datetimeFigureOut">
              <a:rPr lang="en-US" smtClean="0"/>
              <a:t>2/1/19</a:t>
            </a:fld>
            <a:endParaRPr lang="en-US" dirty="0"/>
          </a:p>
        </p:txBody>
      </p:sp>
      <p:sp>
        <p:nvSpPr>
          <p:cNvPr id="5" name="Footer Placeholder 4"/>
          <p:cNvSpPr>
            <a:spLocks noGrp="1"/>
          </p:cNvSpPr>
          <p:nvPr>
            <p:ph type="ftr" sz="quarter" idx="3"/>
          </p:nvPr>
        </p:nvSpPr>
        <p:spPr>
          <a:xfrm>
            <a:off x="15144750" y="25425402"/>
            <a:ext cx="15430500" cy="1460500"/>
          </a:xfrm>
          <a:prstGeom prst="rect">
            <a:avLst/>
          </a:prstGeom>
        </p:spPr>
        <p:txBody>
          <a:bodyPr vert="horz" lIns="91440" tIns="45720" rIns="91440" bIns="45720" rtlCol="0" anchor="ctr"/>
          <a:lstStyle>
            <a:lvl1pPr algn="ctr">
              <a:defRPr sz="4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289750" y="25425402"/>
            <a:ext cx="10287000" cy="1460500"/>
          </a:xfrm>
          <a:prstGeom prst="rect">
            <a:avLst/>
          </a:prstGeom>
        </p:spPr>
        <p:txBody>
          <a:bodyPr vert="horz" lIns="91440" tIns="45720" rIns="91440" bIns="45720" rtlCol="0" anchor="ctr"/>
          <a:lstStyle>
            <a:lvl1pPr algn="r">
              <a:defRPr sz="4500">
                <a:solidFill>
                  <a:schemeClr val="tx1">
                    <a:tint val="75000"/>
                  </a:schemeClr>
                </a:solidFill>
              </a:defRPr>
            </a:lvl1pPr>
          </a:lstStyle>
          <a:p>
            <a:fld id="{48F63A3B-78C7-47BE-AE5E-E10140E04643}" type="slidenum">
              <a:rPr lang="en-US" smtClean="0"/>
              <a:t>‹#›</a:t>
            </a:fld>
            <a:endParaRPr lang="en-US" dirty="0"/>
          </a:p>
        </p:txBody>
      </p:sp>
      <p:sp>
        <p:nvSpPr>
          <p:cNvPr id="7" name="Rectangle 6"/>
          <p:cNvSpPr/>
          <p:nvPr userDrawn="1"/>
        </p:nvSpPr>
        <p:spPr>
          <a:xfrm>
            <a:off x="0" y="0"/>
            <a:ext cx="45720000" cy="27432000"/>
          </a:xfrm>
          <a:prstGeom prst="rect">
            <a:avLst/>
          </a:prstGeom>
          <a:gradFill flip="none" rotWithShape="1">
            <a:gsLst>
              <a:gs pos="0">
                <a:srgbClr val="ACDCEC">
                  <a:alpha val="14902"/>
                </a:srgbClr>
              </a:gs>
              <a:gs pos="100000">
                <a:srgbClr val="006D89">
                  <a:alpha val="14902"/>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912">
              <a:noFill/>
            </a:endParaRPr>
          </a:p>
        </p:txBody>
      </p:sp>
      <p:sp>
        <p:nvSpPr>
          <p:cNvPr id="8" name="Freeform 7"/>
          <p:cNvSpPr/>
          <p:nvPr userDrawn="1"/>
        </p:nvSpPr>
        <p:spPr>
          <a:xfrm>
            <a:off x="0" y="0"/>
            <a:ext cx="33375600" cy="3657600"/>
          </a:xfrm>
          <a:custGeom>
            <a:avLst/>
            <a:gdLst>
              <a:gd name="connsiteX0" fmla="*/ 0 w 33375600"/>
              <a:gd name="connsiteY0" fmla="*/ 0 h 4483100"/>
              <a:gd name="connsiteX1" fmla="*/ 33375600 w 33375600"/>
              <a:gd name="connsiteY1" fmla="*/ 0 h 4483100"/>
              <a:gd name="connsiteX2" fmla="*/ 31546800 w 33375600"/>
              <a:gd name="connsiteY2" fmla="*/ 2241549 h 4483100"/>
              <a:gd name="connsiteX3" fmla="*/ 33375600 w 33375600"/>
              <a:gd name="connsiteY3" fmla="*/ 4483099 h 4483100"/>
              <a:gd name="connsiteX4" fmla="*/ 33375600 w 33375600"/>
              <a:gd name="connsiteY4" fmla="*/ 4483100 h 4483100"/>
              <a:gd name="connsiteX5" fmla="*/ 0 w 33375600"/>
              <a:gd name="connsiteY5" fmla="*/ 4483100 h 4483100"/>
              <a:gd name="connsiteX6" fmla="*/ 33375600 w 33375600"/>
              <a:gd name="connsiteY6" fmla="*/ 0 h 4483100"/>
              <a:gd name="connsiteX7" fmla="*/ 33375600 w 33375600"/>
              <a:gd name="connsiteY7" fmla="*/ 0 h 4483100"/>
              <a:gd name="connsiteX8" fmla="*/ 33375600 w 33375600"/>
              <a:gd name="connsiteY8" fmla="*/ 0 h 448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75600" h="4483100">
                <a:moveTo>
                  <a:pt x="0" y="0"/>
                </a:moveTo>
                <a:lnTo>
                  <a:pt x="33375600" y="0"/>
                </a:lnTo>
                <a:lnTo>
                  <a:pt x="31546800" y="2241549"/>
                </a:lnTo>
                <a:lnTo>
                  <a:pt x="33375600" y="4483099"/>
                </a:lnTo>
                <a:lnTo>
                  <a:pt x="33375600" y="4483100"/>
                </a:lnTo>
                <a:lnTo>
                  <a:pt x="0" y="4483100"/>
                </a:lnTo>
                <a:close/>
                <a:moveTo>
                  <a:pt x="33375600" y="0"/>
                </a:moveTo>
                <a:lnTo>
                  <a:pt x="33375600" y="0"/>
                </a:lnTo>
                <a:lnTo>
                  <a:pt x="33375600" y="0"/>
                </a:lnTo>
                <a:close/>
              </a:path>
            </a:pathLst>
          </a:custGeom>
          <a:solidFill>
            <a:srgbClr val="941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912"/>
          </a:p>
        </p:txBody>
      </p:sp>
      <p:sp>
        <p:nvSpPr>
          <p:cNvPr id="9" name="Freeform 8"/>
          <p:cNvSpPr/>
          <p:nvPr userDrawn="1"/>
        </p:nvSpPr>
        <p:spPr>
          <a:xfrm rot="16200000">
            <a:off x="38299854" y="-3781253"/>
            <a:ext cx="3657600" cy="11220105"/>
          </a:xfrm>
          <a:custGeom>
            <a:avLst/>
            <a:gdLst>
              <a:gd name="connsiteX0" fmla="*/ 4483101 w 4483101"/>
              <a:gd name="connsiteY0" fmla="*/ 1828798 h 12727169"/>
              <a:gd name="connsiteX1" fmla="*/ 4483101 w 4483101"/>
              <a:gd name="connsiteY1" fmla="*/ 12727169 h 12727169"/>
              <a:gd name="connsiteX2" fmla="*/ 0 w 4483101"/>
              <a:gd name="connsiteY2" fmla="*/ 12727169 h 12727169"/>
              <a:gd name="connsiteX3" fmla="*/ 0 w 4483101"/>
              <a:gd name="connsiteY3" fmla="*/ 1828798 h 12727169"/>
              <a:gd name="connsiteX4" fmla="*/ 1 w 4483101"/>
              <a:gd name="connsiteY4" fmla="*/ 1828798 h 12727169"/>
              <a:gd name="connsiteX5" fmla="*/ 2241551 w 4483101"/>
              <a:gd name="connsiteY5" fmla="*/ 0 h 12727169"/>
              <a:gd name="connsiteX6" fmla="*/ 4483100 w 4483101"/>
              <a:gd name="connsiteY6" fmla="*/ 1828798 h 12727169"/>
              <a:gd name="connsiteX0" fmla="*/ 4483101 w 4483101"/>
              <a:gd name="connsiteY0" fmla="*/ 1828798 h 12727169"/>
              <a:gd name="connsiteX1" fmla="*/ 4398435 w 4483101"/>
              <a:gd name="connsiteY1" fmla="*/ 11507969 h 12727169"/>
              <a:gd name="connsiteX2" fmla="*/ 0 w 4483101"/>
              <a:gd name="connsiteY2" fmla="*/ 12727169 h 12727169"/>
              <a:gd name="connsiteX3" fmla="*/ 0 w 4483101"/>
              <a:gd name="connsiteY3" fmla="*/ 1828798 h 12727169"/>
              <a:gd name="connsiteX4" fmla="*/ 1 w 4483101"/>
              <a:gd name="connsiteY4" fmla="*/ 1828798 h 12727169"/>
              <a:gd name="connsiteX5" fmla="*/ 2241551 w 4483101"/>
              <a:gd name="connsiteY5" fmla="*/ 0 h 12727169"/>
              <a:gd name="connsiteX6" fmla="*/ 4483100 w 4483101"/>
              <a:gd name="connsiteY6" fmla="*/ 1828798 h 12727169"/>
              <a:gd name="connsiteX7" fmla="*/ 4483101 w 4483101"/>
              <a:gd name="connsiteY7" fmla="*/ 1828798 h 12727169"/>
              <a:gd name="connsiteX0" fmla="*/ 4483101 w 4483102"/>
              <a:gd name="connsiteY0" fmla="*/ 1828798 h 12727169"/>
              <a:gd name="connsiteX1" fmla="*/ 4483102 w 4483102"/>
              <a:gd name="connsiteY1" fmla="*/ 11203169 h 12727169"/>
              <a:gd name="connsiteX2" fmla="*/ 0 w 4483102"/>
              <a:gd name="connsiteY2" fmla="*/ 12727169 h 12727169"/>
              <a:gd name="connsiteX3" fmla="*/ 0 w 4483102"/>
              <a:gd name="connsiteY3" fmla="*/ 1828798 h 12727169"/>
              <a:gd name="connsiteX4" fmla="*/ 1 w 4483102"/>
              <a:gd name="connsiteY4" fmla="*/ 1828798 h 12727169"/>
              <a:gd name="connsiteX5" fmla="*/ 2241551 w 4483102"/>
              <a:gd name="connsiteY5" fmla="*/ 0 h 12727169"/>
              <a:gd name="connsiteX6" fmla="*/ 4483100 w 4483102"/>
              <a:gd name="connsiteY6" fmla="*/ 1828798 h 12727169"/>
              <a:gd name="connsiteX7" fmla="*/ 4483101 w 4483102"/>
              <a:gd name="connsiteY7" fmla="*/ 1828798 h 12727169"/>
              <a:gd name="connsiteX0" fmla="*/ 4483101 w 4483102"/>
              <a:gd name="connsiteY0" fmla="*/ 1828798 h 11220105"/>
              <a:gd name="connsiteX1" fmla="*/ 4483102 w 4483102"/>
              <a:gd name="connsiteY1" fmla="*/ 11203169 h 11220105"/>
              <a:gd name="connsiteX2" fmla="*/ 16933 w 4483102"/>
              <a:gd name="connsiteY2" fmla="*/ 11220105 h 11220105"/>
              <a:gd name="connsiteX3" fmla="*/ 0 w 4483102"/>
              <a:gd name="connsiteY3" fmla="*/ 1828798 h 11220105"/>
              <a:gd name="connsiteX4" fmla="*/ 1 w 4483102"/>
              <a:gd name="connsiteY4" fmla="*/ 1828798 h 11220105"/>
              <a:gd name="connsiteX5" fmla="*/ 2241551 w 4483102"/>
              <a:gd name="connsiteY5" fmla="*/ 0 h 11220105"/>
              <a:gd name="connsiteX6" fmla="*/ 4483100 w 4483102"/>
              <a:gd name="connsiteY6" fmla="*/ 1828798 h 11220105"/>
              <a:gd name="connsiteX7" fmla="*/ 4483101 w 4483102"/>
              <a:gd name="connsiteY7" fmla="*/ 1828798 h 11220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83102" h="11220105">
                <a:moveTo>
                  <a:pt x="4483101" y="1828798"/>
                </a:moveTo>
                <a:cubicBezTo>
                  <a:pt x="4483101" y="4953588"/>
                  <a:pt x="4483102" y="8078379"/>
                  <a:pt x="4483102" y="11203169"/>
                </a:cubicBezTo>
                <a:lnTo>
                  <a:pt x="16933" y="11220105"/>
                </a:lnTo>
                <a:cubicBezTo>
                  <a:pt x="11289" y="8089669"/>
                  <a:pt x="5644" y="4959234"/>
                  <a:pt x="0" y="1828798"/>
                </a:cubicBezTo>
                <a:lnTo>
                  <a:pt x="1" y="1828798"/>
                </a:lnTo>
                <a:lnTo>
                  <a:pt x="2241551" y="0"/>
                </a:lnTo>
                <a:lnTo>
                  <a:pt x="4483100" y="1828798"/>
                </a:lnTo>
                <a:lnTo>
                  <a:pt x="4483101" y="1828798"/>
                </a:lnTo>
                <a:close/>
              </a:path>
            </a:pathLst>
          </a:custGeom>
          <a:solidFill>
            <a:srgbClr val="006D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912"/>
          </a:p>
        </p:txBody>
      </p:sp>
      <p:sp>
        <p:nvSpPr>
          <p:cNvPr id="10" name="Freeform 9"/>
          <p:cNvSpPr/>
          <p:nvPr userDrawn="1"/>
        </p:nvSpPr>
        <p:spPr>
          <a:xfrm>
            <a:off x="-18707" y="3657600"/>
            <a:ext cx="33375599" cy="1828800"/>
          </a:xfrm>
          <a:custGeom>
            <a:avLst/>
            <a:gdLst>
              <a:gd name="connsiteX0" fmla="*/ 0 w 33375599"/>
              <a:gd name="connsiteY0" fmla="*/ 0 h 2241550"/>
              <a:gd name="connsiteX1" fmla="*/ 33375599 w 33375599"/>
              <a:gd name="connsiteY1" fmla="*/ 0 h 2241550"/>
              <a:gd name="connsiteX2" fmla="*/ 33375599 w 33375599"/>
              <a:gd name="connsiteY2" fmla="*/ 3 h 2241550"/>
              <a:gd name="connsiteX3" fmla="*/ 31546801 w 33375599"/>
              <a:gd name="connsiteY3" fmla="*/ 2241550 h 2241550"/>
              <a:gd name="connsiteX4" fmla="*/ 31546801 w 33375599"/>
              <a:gd name="connsiteY4" fmla="*/ 2241550 h 2241550"/>
              <a:gd name="connsiteX5" fmla="*/ 0 w 33375599"/>
              <a:gd name="connsiteY5" fmla="*/ 2241550 h 224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375599" h="2241550">
                <a:moveTo>
                  <a:pt x="0" y="0"/>
                </a:moveTo>
                <a:lnTo>
                  <a:pt x="33375599" y="0"/>
                </a:lnTo>
                <a:lnTo>
                  <a:pt x="33375599" y="3"/>
                </a:lnTo>
                <a:lnTo>
                  <a:pt x="31546801" y="2241550"/>
                </a:lnTo>
                <a:lnTo>
                  <a:pt x="31546801" y="2241550"/>
                </a:lnTo>
                <a:lnTo>
                  <a:pt x="0" y="2241550"/>
                </a:lnTo>
                <a:close/>
              </a:path>
            </a:pathLst>
          </a:custGeom>
          <a:solidFill>
            <a:srgbClr val="F9C6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912"/>
          </a:p>
        </p:txBody>
      </p:sp>
      <p:sp>
        <p:nvSpPr>
          <p:cNvPr id="16" name="Rectangle 15"/>
          <p:cNvSpPr/>
          <p:nvPr/>
        </p:nvSpPr>
        <p:spPr>
          <a:xfrm>
            <a:off x="-14538935" y="1143000"/>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15" name="TextBox 14"/>
          <p:cNvSpPr txBox="1"/>
          <p:nvPr/>
        </p:nvSpPr>
        <p:spPr>
          <a:xfrm>
            <a:off x="-13982553" y="2628916"/>
            <a:ext cx="12245754" cy="2930032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ts val="2000"/>
              </a:spcBef>
            </a:pPr>
            <a:r>
              <a:rPr lang="en-US" sz="5400" b="1" u="sng" kern="1200" dirty="0">
                <a:solidFill>
                  <a:schemeClr val="tx1"/>
                </a:solidFill>
                <a:latin typeface="Calibri" charset="0"/>
                <a:ea typeface="Calibri" charset="0"/>
                <a:cs typeface="Calibri" charset="0"/>
              </a:rPr>
              <a:t>Frequently</a:t>
            </a:r>
            <a:r>
              <a:rPr lang="en-US" sz="5400" b="1" u="sng" kern="1200" baseline="0" dirty="0">
                <a:solidFill>
                  <a:schemeClr val="tx1"/>
                </a:solidFill>
                <a:latin typeface="Calibri" charset="0"/>
                <a:ea typeface="Calibri" charset="0"/>
                <a:cs typeface="Calibri" charset="0"/>
              </a:rPr>
              <a:t> Asked Questions</a:t>
            </a:r>
          </a:p>
          <a:p>
            <a:pPr>
              <a:spcBef>
                <a:spcPts val="2000"/>
              </a:spcBef>
            </a:pPr>
            <a:endParaRPr lang="en-US" sz="4400" b="1" u="sng" kern="1200" baseline="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 much text</a:t>
            </a:r>
            <a:r>
              <a:rPr lang="en-US" sz="4400" b="1" u="sng" kern="1200" baseline="0" dirty="0">
                <a:solidFill>
                  <a:schemeClr val="tx1"/>
                </a:solidFill>
                <a:latin typeface="Calibri" charset="0"/>
                <a:ea typeface="Calibri" charset="0"/>
                <a:cs typeface="Calibri" charset="0"/>
              </a:rPr>
              <a:t> should I use in my poster?</a:t>
            </a:r>
            <a:endParaRPr lang="en-US" sz="4400" b="1" u="sng"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The most common suggestion made by poster session organizers is to minimize</a:t>
            </a:r>
            <a:r>
              <a:rPr lang="en-US" sz="4400" kern="1200" baseline="0" dirty="0">
                <a:solidFill>
                  <a:schemeClr val="tx1"/>
                </a:solidFill>
                <a:latin typeface="Calibri" charset="0"/>
                <a:ea typeface="Calibri" charset="0"/>
                <a:cs typeface="Calibri" charset="0"/>
              </a:rPr>
              <a:t> text and add visuals. </a:t>
            </a:r>
            <a:r>
              <a:rPr lang="en-US" sz="4400" kern="1200" dirty="0">
                <a:solidFill>
                  <a:schemeClr val="tx1"/>
                </a:solidFill>
                <a:latin typeface="Calibri" charset="0"/>
                <a:ea typeface="Calibri" charset="0"/>
                <a:cs typeface="Calibri" charset="0"/>
              </a:rPr>
              <a:t>Some of the most visually successful posters have no</a:t>
            </a:r>
            <a:r>
              <a:rPr lang="en-US" sz="4400" kern="1200" baseline="0" dirty="0">
                <a:solidFill>
                  <a:schemeClr val="tx1"/>
                </a:solidFill>
                <a:latin typeface="Calibri" charset="0"/>
                <a:ea typeface="Calibri" charset="0"/>
                <a:cs typeface="Calibri" charset="0"/>
              </a:rPr>
              <a:t> more than </a:t>
            </a:r>
            <a:r>
              <a:rPr lang="en-US" sz="4400" kern="1200" dirty="0">
                <a:solidFill>
                  <a:schemeClr val="tx1"/>
                </a:solidFill>
                <a:latin typeface="Calibri" charset="0"/>
                <a:ea typeface="Calibri" charset="0"/>
                <a:cs typeface="Calibri" charset="0"/>
              </a:rPr>
              <a:t>a  paragraph for each poster section.</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What size should my font be?</a:t>
            </a:r>
          </a:p>
          <a:p>
            <a:pPr>
              <a:spcBef>
                <a:spcPts val="1334"/>
              </a:spcBef>
            </a:pPr>
            <a:r>
              <a:rPr lang="en-US" sz="4400" b="1" kern="1200" dirty="0">
                <a:solidFill>
                  <a:schemeClr val="tx1"/>
                </a:solidFill>
                <a:latin typeface="Calibri" charset="0"/>
                <a:ea typeface="Calibri" charset="0"/>
                <a:cs typeface="Calibri" charset="0"/>
              </a:rPr>
              <a:t>Main Title </a:t>
            </a:r>
            <a:r>
              <a:rPr lang="en-US" sz="4400" kern="1200" dirty="0">
                <a:solidFill>
                  <a:schemeClr val="tx1"/>
                </a:solidFill>
                <a:latin typeface="Calibri" charset="0"/>
                <a:ea typeface="Calibri" charset="0"/>
                <a:cs typeface="Calibri" charset="0"/>
              </a:rPr>
              <a:t>60-90 point in template</a:t>
            </a:r>
          </a:p>
          <a:p>
            <a:pPr>
              <a:spcBef>
                <a:spcPts val="1334"/>
              </a:spcBef>
            </a:pPr>
            <a:r>
              <a:rPr lang="en-US" sz="4400" b="1" kern="1200" dirty="0">
                <a:solidFill>
                  <a:schemeClr val="tx1"/>
                </a:solidFill>
                <a:latin typeface="Calibri" charset="0"/>
                <a:ea typeface="Calibri" charset="0"/>
                <a:cs typeface="Calibri" charset="0"/>
              </a:rPr>
              <a:t>Author </a:t>
            </a:r>
            <a:r>
              <a:rPr lang="en-US" sz="4400" kern="1200" dirty="0">
                <a:solidFill>
                  <a:schemeClr val="tx1"/>
                </a:solidFill>
                <a:latin typeface="Calibri" charset="0"/>
                <a:ea typeface="Calibri" charset="0"/>
                <a:cs typeface="Calibri" charset="0"/>
              </a:rPr>
              <a:t>50-60 point in template</a:t>
            </a:r>
          </a:p>
          <a:p>
            <a:pPr>
              <a:spcBef>
                <a:spcPts val="1334"/>
              </a:spcBef>
            </a:pPr>
            <a:r>
              <a:rPr lang="en-US" sz="4400" b="1" kern="1200" dirty="0">
                <a:solidFill>
                  <a:schemeClr val="tx1"/>
                </a:solidFill>
                <a:latin typeface="Calibri" charset="0"/>
                <a:ea typeface="Calibri" charset="0"/>
                <a:cs typeface="Calibri" charset="0"/>
              </a:rPr>
              <a:t>Headers</a:t>
            </a:r>
            <a:r>
              <a:rPr lang="en-US" sz="4400" kern="1200" dirty="0">
                <a:solidFill>
                  <a:schemeClr val="tx1"/>
                </a:solidFill>
                <a:latin typeface="Calibri" charset="0"/>
                <a:ea typeface="Calibri" charset="0"/>
                <a:cs typeface="Calibri" charset="0"/>
              </a:rPr>
              <a:t> 48-60 point in template</a:t>
            </a:r>
          </a:p>
          <a:p>
            <a:pPr>
              <a:spcBef>
                <a:spcPts val="1334"/>
              </a:spcBef>
            </a:pPr>
            <a:r>
              <a:rPr lang="en-US" sz="4400" b="1" kern="1200" dirty="0">
                <a:solidFill>
                  <a:schemeClr val="tx1"/>
                </a:solidFill>
                <a:latin typeface="Calibri" charset="0"/>
                <a:ea typeface="Calibri" charset="0"/>
                <a:cs typeface="Calibri" charset="0"/>
              </a:rPr>
              <a:t>Paragraph Text</a:t>
            </a:r>
            <a:r>
              <a:rPr lang="en-US" sz="4400" kern="1200" dirty="0">
                <a:solidFill>
                  <a:schemeClr val="tx1"/>
                </a:solidFill>
                <a:latin typeface="Calibri" charset="0"/>
                <a:ea typeface="Calibri" charset="0"/>
                <a:cs typeface="Calibri" charset="0"/>
              </a:rPr>
              <a:t> 30-40 point in template</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How do I insert</a:t>
            </a:r>
            <a:r>
              <a:rPr lang="en-US" sz="4400" b="1" u="sng" kern="1200" baseline="0" dirty="0">
                <a:solidFill>
                  <a:schemeClr val="tx1"/>
                </a:solidFill>
                <a:latin typeface="Calibri" charset="0"/>
                <a:ea typeface="Calibri" charset="0"/>
                <a:cs typeface="Calibri" charset="0"/>
              </a:rPr>
              <a:t> text?</a:t>
            </a:r>
            <a:endParaRPr lang="en-US" sz="4400" b="1"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kern="1200" dirty="0">
                <a:solidFill>
                  <a:schemeClr val="tx1"/>
                </a:solidFill>
                <a:latin typeface="Calibri" charset="0"/>
                <a:ea typeface="Calibri" charset="0"/>
                <a:cs typeface="Calibri" charset="0"/>
              </a:rPr>
              <a:t> </a:t>
            </a:r>
            <a:r>
              <a:rPr lang="en-US" sz="4400" kern="1200" dirty="0">
                <a:solidFill>
                  <a:schemeClr val="tx1"/>
                </a:solidFill>
                <a:latin typeface="Calibri" charset="0"/>
                <a:ea typeface="Calibri" charset="0"/>
                <a:cs typeface="Calibri" charset="0"/>
              </a:rPr>
              <a:t>paste content.</a:t>
            </a:r>
          </a:p>
          <a:p>
            <a:pPr>
              <a:spcBef>
                <a:spcPts val="2000"/>
              </a:spcBef>
            </a:pPr>
            <a:endParaRPr lang="en-US" sz="4400" kern="120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a:t>
            </a:r>
            <a:r>
              <a:rPr lang="en-US" sz="4400" b="1" u="sng" kern="1200" baseline="0" dirty="0">
                <a:solidFill>
                  <a:schemeClr val="tx1"/>
                </a:solidFill>
                <a:latin typeface="Calibri" charset="0"/>
                <a:ea typeface="Calibri" charset="0"/>
                <a:cs typeface="Calibri" charset="0"/>
              </a:rPr>
              <a:t> do I insert i</a:t>
            </a:r>
            <a:r>
              <a:rPr lang="en-US" sz="4400" b="1" u="sng" kern="1200" dirty="0">
                <a:solidFill>
                  <a:schemeClr val="tx1"/>
                </a:solidFill>
                <a:latin typeface="Calibri" charset="0"/>
                <a:ea typeface="Calibri" charset="0"/>
                <a:cs typeface="Calibri" charset="0"/>
              </a:rPr>
              <a:t>mages/Charts/Graphics?</a:t>
            </a:r>
          </a:p>
          <a:p>
            <a:pPr>
              <a:lnSpc>
                <a:spcPct val="100000"/>
              </a:lnSpc>
              <a:spcBef>
                <a:spcPts val="2000"/>
              </a:spcBef>
            </a:pPr>
            <a:r>
              <a:rPr lang="en-US" sz="4400" kern="1200" dirty="0">
                <a:solidFill>
                  <a:schemeClr val="tx1"/>
                </a:solidFill>
                <a:latin typeface="Calibri" charset="0"/>
                <a:ea typeface="Calibri" charset="0"/>
                <a:cs typeface="Calibri" charset="0"/>
              </a:rPr>
              <a:t>Click on insert,</a:t>
            </a:r>
            <a:r>
              <a:rPr lang="en-US" sz="4400" kern="1200" baseline="0" dirty="0">
                <a:solidFill>
                  <a:schemeClr val="tx1"/>
                </a:solidFill>
                <a:latin typeface="Calibri" charset="0"/>
                <a:ea typeface="Calibri" charset="0"/>
                <a:cs typeface="Calibri" charset="0"/>
              </a:rPr>
              <a:t> and then choose image or chart</a:t>
            </a:r>
            <a:r>
              <a:rPr lang="en-US" sz="4400" kern="1200" dirty="0">
                <a:solidFill>
                  <a:schemeClr val="tx1"/>
                </a:solidFill>
                <a:latin typeface="Calibri" charset="0"/>
                <a:ea typeface="Calibri" charset="0"/>
                <a:cs typeface="Calibri" charset="0"/>
              </a:rPr>
              <a:t>. Once the pop up box is on your screen select the file that you would like to place. Choose the highest</a:t>
            </a:r>
            <a:r>
              <a:rPr lang="en-US" sz="4400" kern="12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kern="1200" baseline="0" dirty="0">
                <a:solidFill>
                  <a:schemeClr val="tx1"/>
                </a:solidFill>
                <a:latin typeface="Calibri" charset="0"/>
                <a:ea typeface="Calibri" charset="0"/>
                <a:cs typeface="Calibri" charset="0"/>
              </a:rPr>
              <a:t>OAI has a </a:t>
            </a:r>
            <a:r>
              <a:rPr lang="en-US" sz="4400" kern="1200" baseline="0" dirty="0" err="1">
                <a:solidFill>
                  <a:schemeClr val="tx1"/>
                </a:solidFill>
                <a:latin typeface="Calibri" charset="0"/>
                <a:ea typeface="Calibri" charset="0"/>
                <a:cs typeface="Calibri" charset="0"/>
              </a:rPr>
              <a:t>Powerpoint</a:t>
            </a:r>
            <a:r>
              <a:rPr lang="en-US" sz="4400" kern="1200" baseline="0" dirty="0">
                <a:solidFill>
                  <a:schemeClr val="tx1"/>
                </a:solidFill>
                <a:latin typeface="Calibri" charset="0"/>
                <a:ea typeface="Calibri" charset="0"/>
                <a:cs typeface="Calibri" charset="0"/>
              </a:rPr>
              <a:t> template containing</a:t>
            </a:r>
            <a:r>
              <a:rPr lang="en-US" sz="4400" kern="1200" baseline="0" dirty="0">
                <a:solidFill>
                  <a:schemeClr val="tx1"/>
                </a:solidFill>
                <a:latin typeface="Calibri" charset="0"/>
                <a:ea typeface="Calibri" charset="0"/>
                <a:cs typeface="Calibri" charset="0"/>
                <a:hlinkClick r:id="rId3"/>
              </a:rPr>
              <a:t> customizable graphics </a:t>
            </a:r>
            <a:r>
              <a:rPr lang="en-US" sz="4400" kern="1200" baseline="0" dirty="0">
                <a:solidFill>
                  <a:schemeClr val="tx1"/>
                </a:solidFill>
                <a:latin typeface="Calibri" charset="0"/>
                <a:ea typeface="Calibri" charset="0"/>
                <a:cs typeface="Calibri" charset="0"/>
              </a:rPr>
              <a:t>and tables that faculty can use on posters. </a:t>
            </a:r>
            <a:endParaRPr lang="en-US" sz="4400" kern="1200" dirty="0">
              <a:solidFill>
                <a:schemeClr val="tx1"/>
              </a:solidFill>
              <a:latin typeface="Calibri" charset="0"/>
              <a:ea typeface="Calibri" charset="0"/>
              <a:cs typeface="Calibri" charset="0"/>
            </a:endParaRPr>
          </a:p>
          <a:p>
            <a:pPr>
              <a:lnSpc>
                <a:spcPct val="100000"/>
              </a:lnSpc>
              <a:spcBef>
                <a:spcPts val="2000"/>
              </a:spcBef>
            </a:pPr>
            <a:endParaRPr lang="en-US" sz="4400" b="1" u="sng" kern="1200" dirty="0">
              <a:solidFill>
                <a:schemeClr val="tx1"/>
              </a:solidFill>
              <a:latin typeface="Calibri" charset="0"/>
              <a:ea typeface="Calibri" charset="0"/>
              <a:cs typeface="Calibri" charset="0"/>
            </a:endParaRPr>
          </a:p>
          <a:p>
            <a:pPr>
              <a:lnSpc>
                <a:spcPct val="100000"/>
              </a:lnSpc>
              <a:spcBef>
                <a:spcPts val="2000"/>
              </a:spcBef>
            </a:pPr>
            <a:r>
              <a:rPr lang="en-US" sz="4400" b="1" u="sng" kern="1200"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7" name="TextBox 16"/>
          <p:cNvSpPr txBox="1"/>
          <p:nvPr userDrawn="1"/>
        </p:nvSpPr>
        <p:spPr>
          <a:xfrm>
            <a:off x="47287541" y="1828799"/>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4"/>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5"/>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2068893745"/>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3429000" rtl="0" eaLnBrk="1" latinLnBrk="0" hangingPunct="1">
        <a:lnSpc>
          <a:spcPct val="90000"/>
        </a:lnSpc>
        <a:spcBef>
          <a:spcPct val="0"/>
        </a:spcBef>
        <a:buNone/>
        <a:defRPr sz="16500" kern="1200">
          <a:solidFill>
            <a:schemeClr val="tx1"/>
          </a:solidFill>
          <a:latin typeface="+mj-lt"/>
          <a:ea typeface="+mj-ea"/>
          <a:cs typeface="+mj-cs"/>
        </a:defRPr>
      </a:lvl1pPr>
    </p:titleStyle>
    <p:bodyStyle>
      <a:lvl1pPr marL="857250" indent="-857250" algn="l" defTabSz="3429000" rtl="0" eaLnBrk="1" latinLnBrk="0" hangingPunct="1">
        <a:lnSpc>
          <a:spcPct val="90000"/>
        </a:lnSpc>
        <a:spcBef>
          <a:spcPts val="3750"/>
        </a:spcBef>
        <a:buFont typeface="Arial" panose="020B0604020202020204" pitchFamily="34" charset="0"/>
        <a:buChar char="•"/>
        <a:defRPr sz="10500" kern="1200">
          <a:solidFill>
            <a:schemeClr val="tx1"/>
          </a:solidFill>
          <a:latin typeface="+mn-lt"/>
          <a:ea typeface="+mn-ea"/>
          <a:cs typeface="+mn-cs"/>
        </a:defRPr>
      </a:lvl1pPr>
      <a:lvl2pPr marL="2571750" indent="-857250" algn="l" defTabSz="3429000" rtl="0" eaLnBrk="1" latinLnBrk="0" hangingPunct="1">
        <a:lnSpc>
          <a:spcPct val="90000"/>
        </a:lnSpc>
        <a:spcBef>
          <a:spcPts val="1875"/>
        </a:spcBef>
        <a:buFont typeface="Arial" panose="020B0604020202020204" pitchFamily="34" charset="0"/>
        <a:buChar char="•"/>
        <a:defRPr sz="9000" kern="1200">
          <a:solidFill>
            <a:schemeClr val="tx1"/>
          </a:solidFill>
          <a:latin typeface="+mn-lt"/>
          <a:ea typeface="+mn-ea"/>
          <a:cs typeface="+mn-cs"/>
        </a:defRPr>
      </a:lvl2pPr>
      <a:lvl3pPr marL="4286250" indent="-857250" algn="l" defTabSz="3429000" rtl="0" eaLnBrk="1" latinLnBrk="0" hangingPunct="1">
        <a:lnSpc>
          <a:spcPct val="90000"/>
        </a:lnSpc>
        <a:spcBef>
          <a:spcPts val="1875"/>
        </a:spcBef>
        <a:buFont typeface="Arial" panose="020B0604020202020204" pitchFamily="34" charset="0"/>
        <a:buChar char="•"/>
        <a:defRPr sz="7500" kern="1200">
          <a:solidFill>
            <a:schemeClr val="tx1"/>
          </a:solidFill>
          <a:latin typeface="+mn-lt"/>
          <a:ea typeface="+mn-ea"/>
          <a:cs typeface="+mn-cs"/>
        </a:defRPr>
      </a:lvl3pPr>
      <a:lvl4pPr marL="6000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4pPr>
      <a:lvl5pPr marL="7715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5pPr>
      <a:lvl6pPr marL="9429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6pPr>
      <a:lvl7pPr marL="11144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7pPr>
      <a:lvl8pPr marL="128587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8pPr>
      <a:lvl9pPr marL="14573250" indent="-857250" algn="l" defTabSz="3429000" rtl="0" eaLnBrk="1" latinLnBrk="0" hangingPunct="1">
        <a:lnSpc>
          <a:spcPct val="90000"/>
        </a:lnSpc>
        <a:spcBef>
          <a:spcPts val="1875"/>
        </a:spcBef>
        <a:buFont typeface="Arial" panose="020B0604020202020204" pitchFamily="34" charset="0"/>
        <a:buChar char="•"/>
        <a:defRPr sz="6750" kern="1200">
          <a:solidFill>
            <a:schemeClr val="tx1"/>
          </a:solidFill>
          <a:latin typeface="+mn-lt"/>
          <a:ea typeface="+mn-ea"/>
          <a:cs typeface="+mn-cs"/>
        </a:defRPr>
      </a:lvl9pPr>
    </p:bodyStyle>
    <p:otherStyle>
      <a:defPPr>
        <a:defRPr lang="en-US"/>
      </a:defPPr>
      <a:lvl1pPr marL="0" algn="l" defTabSz="3429000" rtl="0" eaLnBrk="1" latinLnBrk="0" hangingPunct="1">
        <a:defRPr sz="6750" kern="1200">
          <a:solidFill>
            <a:schemeClr val="tx1"/>
          </a:solidFill>
          <a:latin typeface="+mn-lt"/>
          <a:ea typeface="+mn-ea"/>
          <a:cs typeface="+mn-cs"/>
        </a:defRPr>
      </a:lvl1pPr>
      <a:lvl2pPr marL="1714500" algn="l" defTabSz="3429000" rtl="0" eaLnBrk="1" latinLnBrk="0" hangingPunct="1">
        <a:defRPr sz="6750" kern="1200">
          <a:solidFill>
            <a:schemeClr val="tx1"/>
          </a:solidFill>
          <a:latin typeface="+mn-lt"/>
          <a:ea typeface="+mn-ea"/>
          <a:cs typeface="+mn-cs"/>
        </a:defRPr>
      </a:lvl2pPr>
      <a:lvl3pPr marL="3429000" algn="l" defTabSz="3429000" rtl="0" eaLnBrk="1" latinLnBrk="0" hangingPunct="1">
        <a:defRPr sz="6750" kern="1200">
          <a:solidFill>
            <a:schemeClr val="tx1"/>
          </a:solidFill>
          <a:latin typeface="+mn-lt"/>
          <a:ea typeface="+mn-ea"/>
          <a:cs typeface="+mn-cs"/>
        </a:defRPr>
      </a:lvl3pPr>
      <a:lvl4pPr marL="5143500" algn="l" defTabSz="3429000" rtl="0" eaLnBrk="1" latinLnBrk="0" hangingPunct="1">
        <a:defRPr sz="6750" kern="1200">
          <a:solidFill>
            <a:schemeClr val="tx1"/>
          </a:solidFill>
          <a:latin typeface="+mn-lt"/>
          <a:ea typeface="+mn-ea"/>
          <a:cs typeface="+mn-cs"/>
        </a:defRPr>
      </a:lvl4pPr>
      <a:lvl5pPr marL="6858000" algn="l" defTabSz="3429000" rtl="0" eaLnBrk="1" latinLnBrk="0" hangingPunct="1">
        <a:defRPr sz="6750" kern="1200">
          <a:solidFill>
            <a:schemeClr val="tx1"/>
          </a:solidFill>
          <a:latin typeface="+mn-lt"/>
          <a:ea typeface="+mn-ea"/>
          <a:cs typeface="+mn-cs"/>
        </a:defRPr>
      </a:lvl5pPr>
      <a:lvl6pPr marL="8572500" algn="l" defTabSz="3429000" rtl="0" eaLnBrk="1" latinLnBrk="0" hangingPunct="1">
        <a:defRPr sz="6750" kern="1200">
          <a:solidFill>
            <a:schemeClr val="tx1"/>
          </a:solidFill>
          <a:latin typeface="+mn-lt"/>
          <a:ea typeface="+mn-ea"/>
          <a:cs typeface="+mn-cs"/>
        </a:defRPr>
      </a:lvl6pPr>
      <a:lvl7pPr marL="10287000" algn="l" defTabSz="3429000" rtl="0" eaLnBrk="1" latinLnBrk="0" hangingPunct="1">
        <a:defRPr sz="6750" kern="1200">
          <a:solidFill>
            <a:schemeClr val="tx1"/>
          </a:solidFill>
          <a:latin typeface="+mn-lt"/>
          <a:ea typeface="+mn-ea"/>
          <a:cs typeface="+mn-cs"/>
        </a:defRPr>
      </a:lvl7pPr>
      <a:lvl8pPr marL="12001500" algn="l" defTabSz="3429000" rtl="0" eaLnBrk="1" latinLnBrk="0" hangingPunct="1">
        <a:defRPr sz="6750" kern="1200">
          <a:solidFill>
            <a:schemeClr val="tx1"/>
          </a:solidFill>
          <a:latin typeface="+mn-lt"/>
          <a:ea typeface="+mn-ea"/>
          <a:cs typeface="+mn-cs"/>
        </a:defRPr>
      </a:lvl8pPr>
      <a:lvl9pPr marL="13716000" algn="l" defTabSz="3429000" rtl="0" eaLnBrk="1" latinLnBrk="0" hangingPunct="1">
        <a:defRPr sz="67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20" userDrawn="1">
          <p15:clr>
            <a:srgbClr val="F26B43"/>
          </p15:clr>
        </p15:guide>
        <p15:guide id="2" pos="7248" userDrawn="1">
          <p15:clr>
            <a:srgbClr val="F26B43"/>
          </p15:clr>
        </p15:guide>
        <p15:guide id="3" pos="28080" userDrawn="1">
          <p15:clr>
            <a:srgbClr val="F26B43"/>
          </p15:clr>
        </p15:guide>
        <p15:guide id="4" orient="horz" pos="720" userDrawn="1">
          <p15:clr>
            <a:srgbClr val="F26B43"/>
          </p15:clr>
        </p15:guide>
        <p15:guide id="5" orient="horz" pos="16560" userDrawn="1">
          <p15:clr>
            <a:srgbClr val="F26B43"/>
          </p15:clr>
        </p15:guide>
        <p15:guide id="6" pos="7656" userDrawn="1">
          <p15:clr>
            <a:srgbClr val="F26B43"/>
          </p15:clr>
        </p15:guide>
        <p15:guide id="7" pos="14184" userDrawn="1">
          <p15:clr>
            <a:srgbClr val="F26B43"/>
          </p15:clr>
        </p15:guide>
        <p15:guide id="8" pos="14616" userDrawn="1">
          <p15:clr>
            <a:srgbClr val="F26B43"/>
          </p15:clr>
        </p15:guide>
        <p15:guide id="9" pos="21120" userDrawn="1">
          <p15:clr>
            <a:srgbClr val="F26B43"/>
          </p15:clr>
        </p15:guide>
        <p15:guide id="10" pos="215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64770" y="502956"/>
            <a:ext cx="29260800" cy="2286000"/>
          </a:xfrm>
          <a:prstGeom prst="rect">
            <a:avLst/>
          </a:prstGeom>
          <a:noFill/>
        </p:spPr>
        <p:txBody>
          <a:bodyPr wrap="square" lIns="0" tIns="0" rIns="0" bIns="0" rtlCol="0" anchor="ctr" anchorCtr="0">
            <a:noAutofit/>
          </a:bodyPr>
          <a:lstStyle/>
          <a:p>
            <a:r>
              <a:rPr lang="en-US" sz="9000" b="1" dirty="0">
                <a:solidFill>
                  <a:schemeClr val="bg1"/>
                </a:solidFill>
                <a:latin typeface="Calibri" charset="0"/>
                <a:ea typeface="Calibri" charset="0"/>
                <a:cs typeface="Calibri" charset="0"/>
              </a:rPr>
              <a:t>Enter Title Here</a:t>
            </a:r>
          </a:p>
        </p:txBody>
      </p:sp>
      <p:sp>
        <p:nvSpPr>
          <p:cNvPr id="6" name="TextBox 5"/>
          <p:cNvSpPr txBox="1"/>
          <p:nvPr/>
        </p:nvSpPr>
        <p:spPr>
          <a:xfrm>
            <a:off x="1164770" y="3968538"/>
            <a:ext cx="29260800" cy="1097280"/>
          </a:xfrm>
          <a:prstGeom prst="rect">
            <a:avLst/>
          </a:prstGeom>
          <a:noFill/>
          <a:ln>
            <a:noFill/>
          </a:ln>
        </p:spPr>
        <p:txBody>
          <a:bodyPr wrap="square" lIns="0" tIns="0" rIns="0" bIns="0" rtlCol="0" anchor="ctr" anchorCtr="0">
            <a:noAutofit/>
          </a:bodyPr>
          <a:lstStyle/>
          <a:p>
            <a:r>
              <a:rPr lang="en-US" sz="6000" dirty="0">
                <a:latin typeface="Calibri" charset="0"/>
                <a:ea typeface="Calibri" charset="0"/>
                <a:cs typeface="Calibri" charset="0"/>
              </a:rPr>
              <a:t>Enter Author Here </a:t>
            </a:r>
            <a:r>
              <a:rPr lang="en-US" sz="6000" dirty="0">
                <a:latin typeface="Calibri" charset="0"/>
                <a:ea typeface="Calibri" charset="0"/>
                <a:cs typeface="Calibri" charset="0"/>
                <a:sym typeface="Wingdings"/>
              </a:rPr>
              <a:t></a:t>
            </a:r>
            <a:r>
              <a:rPr lang="en-US" sz="6000" dirty="0">
                <a:latin typeface="Calibri" charset="0"/>
                <a:ea typeface="Calibri" charset="0"/>
                <a:cs typeface="Calibri" charset="0"/>
              </a:rPr>
              <a:t> Enter Author Here </a:t>
            </a:r>
            <a:r>
              <a:rPr lang="en-US" sz="6000" dirty="0">
                <a:latin typeface="Calibri" charset="0"/>
                <a:ea typeface="Calibri" charset="0"/>
                <a:cs typeface="Calibri" charset="0"/>
                <a:sym typeface="Wingdings"/>
              </a:rPr>
              <a:t></a:t>
            </a:r>
            <a:r>
              <a:rPr lang="en-US" sz="6000" dirty="0">
                <a:latin typeface="Calibri" charset="0"/>
                <a:ea typeface="Calibri" charset="0"/>
                <a:cs typeface="Calibri" charset="0"/>
              </a:rPr>
              <a:t> Towson University</a:t>
            </a:r>
          </a:p>
        </p:txBody>
      </p:sp>
      <p:grpSp>
        <p:nvGrpSpPr>
          <p:cNvPr id="12" name="Group 11"/>
          <p:cNvGrpSpPr/>
          <p:nvPr/>
        </p:nvGrpSpPr>
        <p:grpSpPr>
          <a:xfrm>
            <a:off x="47496619" y="20797207"/>
            <a:ext cx="10332720" cy="4051935"/>
            <a:chOff x="1179576" y="7744968"/>
            <a:chExt cx="10332720" cy="4051935"/>
          </a:xfrm>
        </p:grpSpPr>
        <p:sp>
          <p:nvSpPr>
            <p:cNvPr id="13" name="TextBox 12"/>
            <p:cNvSpPr txBox="1"/>
            <p:nvPr/>
          </p:nvSpPr>
          <p:spPr>
            <a:xfrm>
              <a:off x="1179576" y="7744968"/>
              <a:ext cx="1033272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14" name="TextBox 13"/>
            <p:cNvSpPr txBox="1"/>
            <p:nvPr/>
          </p:nvSpPr>
          <p:spPr>
            <a:xfrm>
              <a:off x="1636776" y="8842248"/>
              <a:ext cx="9418320" cy="2954655"/>
            </a:xfrm>
            <a:prstGeom prst="rect">
              <a:avLst/>
            </a:prstGeom>
            <a:solidFill>
              <a:schemeClr val="bg1">
                <a:alpha val="50000"/>
              </a:schemeClr>
            </a:solidFill>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consectetuer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elit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commodo</a:t>
              </a:r>
              <a:r>
                <a:rPr lang="en-US" sz="3600" dirty="0">
                  <a:solidFill>
                    <a:srgbClr val="000000"/>
                  </a:solidFill>
                  <a:latin typeface="Calibri" charset="0"/>
                  <a:ea typeface="Calibri" charset="0"/>
                  <a:cs typeface="Calibri" charset="0"/>
                </a:rPr>
                <a:t> ligula </a:t>
              </a:r>
              <a:r>
                <a:rPr lang="en-US" sz="3600" dirty="0" err="1">
                  <a:solidFill>
                    <a:srgbClr val="000000"/>
                  </a:solidFill>
                  <a:latin typeface="Calibri" charset="0"/>
                  <a:ea typeface="Calibri" charset="0"/>
                  <a:cs typeface="Calibri" charset="0"/>
                </a:rPr>
                <a:t>eget</a:t>
              </a:r>
              <a:r>
                <a:rPr lang="en-US" sz="3600" dirty="0">
                  <a:solidFill>
                    <a:srgbClr val="000000"/>
                  </a:solidFill>
                  <a:latin typeface="Calibri" charset="0"/>
                  <a:ea typeface="Calibri" charset="0"/>
                  <a:cs typeface="Calibri" charset="0"/>
                </a:rPr>
                <a:t> dolor.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massa</a:t>
              </a:r>
              <a:r>
                <a:rPr lang="en-US" sz="3600" dirty="0">
                  <a:solidFill>
                    <a:srgbClr val="000000"/>
                  </a:solidFill>
                  <a:latin typeface="Calibri" charset="0"/>
                  <a:ea typeface="Calibri" charset="0"/>
                  <a:cs typeface="Calibri" charset="0"/>
                </a:rPr>
                <a:t>. Cum </a:t>
              </a:r>
              <a:r>
                <a:rPr lang="en-US" sz="3600" dirty="0" err="1">
                  <a:solidFill>
                    <a:srgbClr val="000000"/>
                  </a:solidFill>
                  <a:latin typeface="Calibri" charset="0"/>
                  <a:ea typeface="Calibri" charset="0"/>
                  <a:cs typeface="Calibri" charset="0"/>
                </a:rPr>
                <a:t>sociis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natoque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penatibus</a:t>
              </a:r>
              <a:r>
                <a:rPr lang="en-US" sz="3600" dirty="0">
                  <a:solidFill>
                    <a:srgbClr val="000000"/>
                  </a:solidFill>
                  <a:latin typeface="Calibri" charset="0"/>
                  <a:ea typeface="Calibri" charset="0"/>
                  <a:cs typeface="Calibri" charset="0"/>
                </a:rPr>
                <a:t> et </a:t>
              </a:r>
              <a:r>
                <a:rPr lang="en-US" sz="3600" dirty="0" err="1">
                  <a:solidFill>
                    <a:srgbClr val="000000"/>
                  </a:solidFill>
                  <a:latin typeface="Calibri" charset="0"/>
                  <a:ea typeface="Calibri" charset="0"/>
                  <a:cs typeface="Calibri" charset="0"/>
                </a:rPr>
                <a:t>magnis</a:t>
              </a:r>
              <a:r>
                <a:rPr lang="en-US" sz="3600" dirty="0">
                  <a:solidFill>
                    <a:srgbClr val="000000"/>
                  </a:solidFill>
                  <a:latin typeface="Calibri" charset="0"/>
                  <a:ea typeface="Calibri" charset="0"/>
                  <a:cs typeface="Calibri" charset="0"/>
                </a:rPr>
                <a:t> dis parturient </a:t>
              </a:r>
              <a:r>
                <a:rPr lang="en-US" sz="3600" dirty="0" err="1">
                  <a:solidFill>
                    <a:srgbClr val="000000"/>
                  </a:solidFill>
                  <a:latin typeface="Calibri" charset="0"/>
                  <a:ea typeface="Calibri" charset="0"/>
                  <a:cs typeface="Calibri" charset="0"/>
                </a:rPr>
                <a:t>montes</a:t>
              </a:r>
              <a:r>
                <a:rPr lang="en-US" sz="3600" dirty="0">
                  <a:solidFill>
                    <a:srgbClr val="000000"/>
                  </a:solidFill>
                  <a:latin typeface="Calibri" charset="0"/>
                  <a:ea typeface="Calibri" charset="0"/>
                  <a:cs typeface="Calibri" charset="0"/>
                </a:rPr>
                <a:t>.</a:t>
              </a:r>
            </a:p>
          </p:txBody>
        </p:sp>
      </p:grpSp>
      <p:grpSp>
        <p:nvGrpSpPr>
          <p:cNvPr id="16" name="Group 15"/>
          <p:cNvGrpSpPr/>
          <p:nvPr/>
        </p:nvGrpSpPr>
        <p:grpSpPr>
          <a:xfrm>
            <a:off x="47496619" y="26747326"/>
            <a:ext cx="10332720" cy="4051935"/>
            <a:chOff x="1179576" y="7744968"/>
            <a:chExt cx="10332720" cy="4051935"/>
          </a:xfrm>
        </p:grpSpPr>
        <p:sp>
          <p:nvSpPr>
            <p:cNvPr id="17" name="TextBox 16"/>
            <p:cNvSpPr txBox="1"/>
            <p:nvPr/>
          </p:nvSpPr>
          <p:spPr>
            <a:xfrm>
              <a:off x="1179576" y="7744968"/>
              <a:ext cx="1033272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18" name="TextBox 17"/>
            <p:cNvSpPr txBox="1"/>
            <p:nvPr/>
          </p:nvSpPr>
          <p:spPr>
            <a:xfrm>
              <a:off x="1636776" y="8842248"/>
              <a:ext cx="9418320" cy="2954655"/>
            </a:xfrm>
            <a:prstGeom prst="rect">
              <a:avLst/>
            </a:prstGeom>
            <a:solidFill>
              <a:schemeClr val="bg1">
                <a:alpha val="50000"/>
              </a:schemeClr>
            </a:solidFill>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consectetuer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elit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commodo</a:t>
              </a:r>
              <a:r>
                <a:rPr lang="en-US" sz="3600" dirty="0">
                  <a:solidFill>
                    <a:srgbClr val="000000"/>
                  </a:solidFill>
                  <a:latin typeface="Calibri" charset="0"/>
                  <a:ea typeface="Calibri" charset="0"/>
                  <a:cs typeface="Calibri" charset="0"/>
                </a:rPr>
                <a:t> ligula </a:t>
              </a:r>
              <a:r>
                <a:rPr lang="en-US" sz="3600" dirty="0" err="1">
                  <a:solidFill>
                    <a:srgbClr val="000000"/>
                  </a:solidFill>
                  <a:latin typeface="Calibri" charset="0"/>
                  <a:ea typeface="Calibri" charset="0"/>
                  <a:cs typeface="Calibri" charset="0"/>
                </a:rPr>
                <a:t>eget</a:t>
              </a:r>
              <a:r>
                <a:rPr lang="en-US" sz="3600" dirty="0">
                  <a:solidFill>
                    <a:srgbClr val="000000"/>
                  </a:solidFill>
                  <a:latin typeface="Calibri" charset="0"/>
                  <a:ea typeface="Calibri" charset="0"/>
                  <a:cs typeface="Calibri" charset="0"/>
                </a:rPr>
                <a:t> dolor.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massa</a:t>
              </a:r>
              <a:r>
                <a:rPr lang="en-US" sz="3600" dirty="0">
                  <a:solidFill>
                    <a:srgbClr val="000000"/>
                  </a:solidFill>
                  <a:latin typeface="Calibri" charset="0"/>
                  <a:ea typeface="Calibri" charset="0"/>
                  <a:cs typeface="Calibri" charset="0"/>
                </a:rPr>
                <a:t>. Cum </a:t>
              </a:r>
              <a:r>
                <a:rPr lang="en-US" sz="3600" dirty="0" err="1">
                  <a:solidFill>
                    <a:srgbClr val="000000"/>
                  </a:solidFill>
                  <a:latin typeface="Calibri" charset="0"/>
                  <a:ea typeface="Calibri" charset="0"/>
                  <a:cs typeface="Calibri" charset="0"/>
                </a:rPr>
                <a:t>sociis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natoque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penatibus</a:t>
              </a:r>
              <a:r>
                <a:rPr lang="en-US" sz="3600" dirty="0">
                  <a:solidFill>
                    <a:srgbClr val="000000"/>
                  </a:solidFill>
                  <a:latin typeface="Calibri" charset="0"/>
                  <a:ea typeface="Calibri" charset="0"/>
                  <a:cs typeface="Calibri" charset="0"/>
                </a:rPr>
                <a:t> et </a:t>
              </a:r>
              <a:r>
                <a:rPr lang="en-US" sz="3600" dirty="0" err="1">
                  <a:solidFill>
                    <a:srgbClr val="000000"/>
                  </a:solidFill>
                  <a:latin typeface="Calibri" charset="0"/>
                  <a:ea typeface="Calibri" charset="0"/>
                  <a:cs typeface="Calibri" charset="0"/>
                </a:rPr>
                <a:t>magnis</a:t>
              </a:r>
              <a:r>
                <a:rPr lang="en-US" sz="3600" dirty="0">
                  <a:solidFill>
                    <a:srgbClr val="000000"/>
                  </a:solidFill>
                  <a:latin typeface="Calibri" charset="0"/>
                  <a:ea typeface="Calibri" charset="0"/>
                  <a:cs typeface="Calibri" charset="0"/>
                </a:rPr>
                <a:t> dis parturient </a:t>
              </a:r>
              <a:r>
                <a:rPr lang="en-US" sz="3600" dirty="0" err="1">
                  <a:solidFill>
                    <a:srgbClr val="000000"/>
                  </a:solidFill>
                  <a:latin typeface="Calibri" charset="0"/>
                  <a:ea typeface="Calibri" charset="0"/>
                  <a:cs typeface="Calibri" charset="0"/>
                </a:rPr>
                <a:t>montes</a:t>
              </a:r>
              <a:r>
                <a:rPr lang="en-US" sz="3600" dirty="0">
                  <a:solidFill>
                    <a:srgbClr val="000000"/>
                  </a:solidFill>
                  <a:latin typeface="Calibri" charset="0"/>
                  <a:ea typeface="Calibri" charset="0"/>
                  <a:cs typeface="Calibri" charset="0"/>
                </a:rPr>
                <a:t>.</a:t>
              </a:r>
            </a:p>
          </p:txBody>
        </p:sp>
      </p:grpSp>
      <p:grpSp>
        <p:nvGrpSpPr>
          <p:cNvPr id="19" name="Group 18"/>
          <p:cNvGrpSpPr/>
          <p:nvPr/>
        </p:nvGrpSpPr>
        <p:grpSpPr>
          <a:xfrm>
            <a:off x="47496619" y="32697444"/>
            <a:ext cx="10332720" cy="4051935"/>
            <a:chOff x="1179576" y="7744968"/>
            <a:chExt cx="10332720" cy="4051935"/>
          </a:xfrm>
        </p:grpSpPr>
        <p:sp>
          <p:nvSpPr>
            <p:cNvPr id="20" name="TextBox 19"/>
            <p:cNvSpPr txBox="1"/>
            <p:nvPr/>
          </p:nvSpPr>
          <p:spPr>
            <a:xfrm>
              <a:off x="1179576" y="7744968"/>
              <a:ext cx="1033272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21" name="TextBox 20"/>
            <p:cNvSpPr txBox="1"/>
            <p:nvPr/>
          </p:nvSpPr>
          <p:spPr>
            <a:xfrm>
              <a:off x="1636776" y="8842248"/>
              <a:ext cx="9418320" cy="2954655"/>
            </a:xfrm>
            <a:prstGeom prst="rect">
              <a:avLst/>
            </a:prstGeom>
            <a:solidFill>
              <a:schemeClr val="bg1">
                <a:alpha val="50000"/>
              </a:schemeClr>
            </a:solidFill>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consectetuer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elit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commodo</a:t>
              </a:r>
              <a:r>
                <a:rPr lang="en-US" sz="3600" dirty="0">
                  <a:solidFill>
                    <a:srgbClr val="000000"/>
                  </a:solidFill>
                  <a:latin typeface="Calibri" charset="0"/>
                  <a:ea typeface="Calibri" charset="0"/>
                  <a:cs typeface="Calibri" charset="0"/>
                </a:rPr>
                <a:t> ligula </a:t>
              </a:r>
              <a:r>
                <a:rPr lang="en-US" sz="3600" dirty="0" err="1">
                  <a:solidFill>
                    <a:srgbClr val="000000"/>
                  </a:solidFill>
                  <a:latin typeface="Calibri" charset="0"/>
                  <a:ea typeface="Calibri" charset="0"/>
                  <a:cs typeface="Calibri" charset="0"/>
                </a:rPr>
                <a:t>eget</a:t>
              </a:r>
              <a:r>
                <a:rPr lang="en-US" sz="3600" dirty="0">
                  <a:solidFill>
                    <a:srgbClr val="000000"/>
                  </a:solidFill>
                  <a:latin typeface="Calibri" charset="0"/>
                  <a:ea typeface="Calibri" charset="0"/>
                  <a:cs typeface="Calibri" charset="0"/>
                </a:rPr>
                <a:t> dolor. </a:t>
              </a:r>
              <a:r>
                <a:rPr lang="en-US" sz="3600" dirty="0" err="1">
                  <a:solidFill>
                    <a:srgbClr val="000000"/>
                  </a:solidFill>
                  <a:latin typeface="Calibri" charset="0"/>
                  <a:ea typeface="Calibri" charset="0"/>
                  <a:cs typeface="Calibri" charset="0"/>
                </a:rPr>
                <a:t>Aenean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massa</a:t>
              </a:r>
              <a:r>
                <a:rPr lang="en-US" sz="3600" dirty="0">
                  <a:solidFill>
                    <a:srgbClr val="000000"/>
                  </a:solidFill>
                  <a:latin typeface="Calibri" charset="0"/>
                  <a:ea typeface="Calibri" charset="0"/>
                  <a:cs typeface="Calibri" charset="0"/>
                </a:rPr>
                <a:t>. Cum </a:t>
              </a:r>
              <a:r>
                <a:rPr lang="en-US" sz="3600" dirty="0" err="1">
                  <a:solidFill>
                    <a:srgbClr val="000000"/>
                  </a:solidFill>
                  <a:latin typeface="Calibri" charset="0"/>
                  <a:ea typeface="Calibri" charset="0"/>
                  <a:cs typeface="Calibri" charset="0"/>
                </a:rPr>
                <a:t>sociis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natoque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penatibus</a:t>
              </a:r>
              <a:r>
                <a:rPr lang="en-US" sz="3600" dirty="0">
                  <a:solidFill>
                    <a:srgbClr val="000000"/>
                  </a:solidFill>
                  <a:latin typeface="Calibri" charset="0"/>
                  <a:ea typeface="Calibri" charset="0"/>
                  <a:cs typeface="Calibri" charset="0"/>
                </a:rPr>
                <a:t> et </a:t>
              </a:r>
              <a:r>
                <a:rPr lang="en-US" sz="3600" dirty="0" err="1">
                  <a:solidFill>
                    <a:srgbClr val="000000"/>
                  </a:solidFill>
                  <a:latin typeface="Calibri" charset="0"/>
                  <a:ea typeface="Calibri" charset="0"/>
                  <a:cs typeface="Calibri" charset="0"/>
                </a:rPr>
                <a:t>magnis</a:t>
              </a:r>
              <a:r>
                <a:rPr lang="en-US" sz="3600" dirty="0">
                  <a:solidFill>
                    <a:srgbClr val="000000"/>
                  </a:solidFill>
                  <a:latin typeface="Calibri" charset="0"/>
                  <a:ea typeface="Calibri" charset="0"/>
                  <a:cs typeface="Calibri" charset="0"/>
                </a:rPr>
                <a:t> dis parturient </a:t>
              </a:r>
              <a:r>
                <a:rPr lang="en-US" sz="3600" dirty="0" err="1">
                  <a:solidFill>
                    <a:srgbClr val="000000"/>
                  </a:solidFill>
                  <a:latin typeface="Calibri" charset="0"/>
                  <a:ea typeface="Calibri" charset="0"/>
                  <a:cs typeface="Calibri" charset="0"/>
                </a:rPr>
                <a:t>montes</a:t>
              </a:r>
              <a:r>
                <a:rPr lang="en-US" sz="3600" dirty="0">
                  <a:solidFill>
                    <a:srgbClr val="000000"/>
                  </a:solidFill>
                  <a:latin typeface="Calibri" charset="0"/>
                  <a:ea typeface="Calibri" charset="0"/>
                  <a:cs typeface="Calibri" charset="0"/>
                </a:rPr>
                <a:t>.</a:t>
              </a:r>
            </a:p>
          </p:txBody>
        </p:sp>
      </p:grpSp>
      <p:grpSp>
        <p:nvGrpSpPr>
          <p:cNvPr id="33" name="Group 32"/>
          <p:cNvGrpSpPr/>
          <p:nvPr/>
        </p:nvGrpSpPr>
        <p:grpSpPr>
          <a:xfrm>
            <a:off x="1164770" y="6364242"/>
            <a:ext cx="10341430" cy="19924758"/>
            <a:chOff x="1201346" y="6364242"/>
            <a:chExt cx="10341430" cy="19924758"/>
          </a:xfrm>
        </p:grpSpPr>
        <p:sp>
          <p:nvSpPr>
            <p:cNvPr id="34" name="TextBox 33"/>
            <p:cNvSpPr txBox="1"/>
            <p:nvPr/>
          </p:nvSpPr>
          <p:spPr>
            <a:xfrm>
              <a:off x="1201346" y="6364242"/>
              <a:ext cx="1034143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35" name="TextBox 34"/>
            <p:cNvSpPr txBox="1"/>
            <p:nvPr/>
          </p:nvSpPr>
          <p:spPr>
            <a:xfrm>
              <a:off x="1201346" y="7465739"/>
              <a:ext cx="10332720" cy="18823261"/>
            </a:xfrm>
            <a:prstGeom prst="rect">
              <a:avLst/>
            </a:prstGeom>
            <a:solidFill>
              <a:schemeClr val="bg1">
                <a:alpha val="50000"/>
              </a:schemeClr>
            </a:solidFill>
          </p:spPr>
          <p:txBody>
            <a:bodyPr wrap="square" lIns="365760" tIns="365760" rIns="365760" bIns="365760" rtlCol="0">
              <a:noAutofit/>
            </a:bodyPr>
            <a:lstStyle/>
            <a:p>
              <a:pPr>
                <a:spcBef>
                  <a:spcPts val="36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36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Usu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nonumes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nusquam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augue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Et </a:t>
              </a:r>
              <a:r>
                <a:rPr lang="en-US" sz="3800" dirty="0" err="1">
                  <a:solidFill>
                    <a:srgbClr val="000000"/>
                  </a:solidFill>
                  <a:latin typeface="Calibri" charset="0"/>
                  <a:ea typeface="Calibri" charset="0"/>
                  <a:cs typeface="Calibri" charset="0"/>
                </a:rPr>
                <a:t>libris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interesset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vix</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Accommodare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definitionem</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te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populo</a:t>
              </a:r>
              <a:r>
                <a:rPr lang="en-US" sz="3800" dirty="0">
                  <a:solidFill>
                    <a:srgbClr val="000000"/>
                  </a:solidFill>
                  <a:latin typeface="Calibri" charset="0"/>
                  <a:ea typeface="Calibri" charset="0"/>
                  <a:cs typeface="Calibri" charset="0"/>
                </a:rPr>
                <a:t> cum,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modo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autem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saperet.Erant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munere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neglegentur</a:t>
              </a:r>
              <a:r>
                <a:rPr lang="en-US" sz="3800" dirty="0">
                  <a:solidFill>
                    <a:srgbClr val="000000"/>
                  </a:solidFill>
                  <a:latin typeface="Calibri" charset="0"/>
                  <a:ea typeface="Calibri" charset="0"/>
                  <a:cs typeface="Calibri" charset="0"/>
                </a:rPr>
                <a:t> sea no,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quidam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iudicabit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appellantur</a:t>
              </a:r>
              <a:r>
                <a:rPr lang="en-US" sz="3800" dirty="0">
                  <a:solidFill>
                    <a:srgbClr val="000000"/>
                  </a:solidFill>
                  <a:latin typeface="Calibri" charset="0"/>
                  <a:ea typeface="Calibri" charset="0"/>
                  <a:cs typeface="Calibri" charset="0"/>
                </a:rPr>
                <a:t> an, sit ad vitae </a:t>
              </a:r>
              <a:r>
                <a:rPr lang="en-US" sz="3800" dirty="0" err="1">
                  <a:solidFill>
                    <a:srgbClr val="000000"/>
                  </a:solidFill>
                  <a:latin typeface="Calibri" charset="0"/>
                  <a:ea typeface="Calibri" charset="0"/>
                  <a:cs typeface="Calibri" charset="0"/>
                </a:rPr>
                <a:t>mollis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rationibus</a:t>
              </a:r>
              <a:r>
                <a:rPr lang="en-US" sz="3800" dirty="0">
                  <a:solidFill>
                    <a:srgbClr val="000000"/>
                  </a:solidFill>
                  <a:latin typeface="Calibri" charset="0"/>
                  <a:ea typeface="Calibri" charset="0"/>
                  <a:cs typeface="Calibri" charset="0"/>
                </a:rPr>
                <a:t>. Ad </a:t>
              </a:r>
              <a:r>
                <a:rPr lang="en-US" sz="3800" dirty="0" err="1">
                  <a:solidFill>
                    <a:srgbClr val="000000"/>
                  </a:solidFill>
                  <a:latin typeface="Calibri" charset="0"/>
                  <a:ea typeface="Calibri" charset="0"/>
                  <a:cs typeface="Calibri" charset="0"/>
                </a:rPr>
                <a:t>omnium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maluisset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eros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placerat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autem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legimus</a:t>
              </a:r>
              <a:r>
                <a:rPr lang="en-US" sz="3800" dirty="0">
                  <a:solidFill>
                    <a:srgbClr val="000000"/>
                  </a:solidFill>
                  <a:latin typeface="Calibri" charset="0"/>
                  <a:ea typeface="Calibri" charset="0"/>
                  <a:cs typeface="Calibri" charset="0"/>
                </a:rPr>
                <a:t> et pro. </a:t>
              </a:r>
            </a:p>
            <a:p>
              <a:pPr>
                <a:spcBef>
                  <a:spcPts val="3600"/>
                </a:spcBef>
              </a:pPr>
              <a:r>
                <a:rPr lang="en-US" sz="3800" dirty="0">
                  <a:solidFill>
                    <a:srgbClr val="000000"/>
                  </a:solidFill>
                  <a:latin typeface="Calibri" charset="0"/>
                  <a:ea typeface="Calibri" charset="0"/>
                  <a:cs typeface="Calibri" charset="0"/>
                </a:rPr>
                <a:t>In duo modus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quo ne </a:t>
              </a:r>
              <a:r>
                <a:rPr lang="en-US" sz="3800" dirty="0" err="1">
                  <a:solidFill>
                    <a:srgbClr val="000000"/>
                  </a:solidFill>
                  <a:latin typeface="Calibri" charset="0"/>
                  <a:ea typeface="Calibri" charset="0"/>
                  <a:cs typeface="Calibri" charset="0"/>
                </a:rPr>
                <a:t>habeo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contentiones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discere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fastidii</a:t>
              </a:r>
              <a:r>
                <a:rPr lang="en-US" sz="3800" dirty="0">
                  <a:solidFill>
                    <a:srgbClr val="000000"/>
                  </a:solidFill>
                  <a:latin typeface="Calibri" charset="0"/>
                  <a:ea typeface="Calibri" charset="0"/>
                  <a:cs typeface="Calibri" charset="0"/>
                </a:rPr>
                <a:t> postulant his at. </a:t>
              </a:r>
              <a:r>
                <a:rPr lang="en-US" sz="3800" dirty="0" err="1">
                  <a:solidFill>
                    <a:srgbClr val="000000"/>
                  </a:solidFill>
                  <a:latin typeface="Calibri" charset="0"/>
                  <a:ea typeface="Calibri" charset="0"/>
                  <a:cs typeface="Calibri" charset="0"/>
                </a:rPr>
                <a:t>Vidisse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admodum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similique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vix</a:t>
              </a:r>
              <a:r>
                <a:rPr lang="en-US" sz="3800" dirty="0">
                  <a:solidFill>
                    <a:srgbClr val="000000"/>
                  </a:solidFill>
                  <a:latin typeface="Calibri" charset="0"/>
                  <a:ea typeface="Calibri" charset="0"/>
                  <a:cs typeface="Calibri" charset="0"/>
                </a:rPr>
                <a:t> an. </a:t>
              </a:r>
              <a:r>
                <a:rPr lang="en-US" sz="3800" dirty="0" err="1">
                  <a:solidFill>
                    <a:srgbClr val="000000"/>
                  </a:solidFill>
                  <a:latin typeface="Calibri" charset="0"/>
                  <a:ea typeface="Calibri" charset="0"/>
                  <a:cs typeface="Calibri" charset="0"/>
                </a:rPr>
                <a:t>Te</a:t>
              </a:r>
              <a:r>
                <a:rPr lang="en-US" sz="3800" dirty="0">
                  <a:solidFill>
                    <a:srgbClr val="000000"/>
                  </a:solidFill>
                  <a:latin typeface="Calibri" charset="0"/>
                  <a:ea typeface="Calibri" charset="0"/>
                  <a:cs typeface="Calibri" charset="0"/>
                </a:rPr>
                <a:t> sit </a:t>
              </a:r>
              <a:r>
                <a:rPr lang="en-US" sz="3800" dirty="0" err="1">
                  <a:solidFill>
                    <a:srgbClr val="000000"/>
                  </a:solidFill>
                  <a:latin typeface="Calibri" charset="0"/>
                  <a:ea typeface="Calibri" charset="0"/>
                  <a:cs typeface="Calibri" charset="0"/>
                </a:rPr>
                <a:t>erat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expetenda</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dicat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repudiare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philosophia</a:t>
              </a:r>
              <a:r>
                <a:rPr lang="en-US" sz="3800" dirty="0">
                  <a:solidFill>
                    <a:srgbClr val="000000"/>
                  </a:solidFill>
                  <a:latin typeface="Calibri" charset="0"/>
                  <a:ea typeface="Calibri" charset="0"/>
                  <a:cs typeface="Calibri" charset="0"/>
                </a:rPr>
                <a:t> est. Vide </a:t>
              </a:r>
              <a:r>
                <a:rPr lang="en-US" sz="3800" dirty="0" err="1">
                  <a:solidFill>
                    <a:srgbClr val="000000"/>
                  </a:solidFill>
                  <a:latin typeface="Calibri" charset="0"/>
                  <a:ea typeface="Calibri" charset="0"/>
                  <a:cs typeface="Calibri" charset="0"/>
                </a:rPr>
                <a:t>referrentur</a:t>
              </a:r>
              <a:r>
                <a:rPr lang="en-US" sz="3800" dirty="0">
                  <a:solidFill>
                    <a:srgbClr val="000000"/>
                  </a:solidFill>
                  <a:latin typeface="Calibri" charset="0"/>
                  <a:ea typeface="Calibri" charset="0"/>
                  <a:cs typeface="Calibri" charset="0"/>
                </a:rPr>
                <a:t> mea </a:t>
              </a:r>
              <a:r>
                <a:rPr lang="en-US" sz="3800" dirty="0" err="1">
                  <a:solidFill>
                    <a:srgbClr val="000000"/>
                  </a:solidFill>
                  <a:latin typeface="Calibri" charset="0"/>
                  <a:ea typeface="Calibri" charset="0"/>
                  <a:cs typeface="Calibri" charset="0"/>
                </a:rPr>
                <a:t>id.Eos</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paulo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soluta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adolescens</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nam</a:t>
              </a:r>
              <a:endParaRPr lang="en-US" sz="3800" dirty="0">
                <a:solidFill>
                  <a:srgbClr val="000000"/>
                </a:solidFill>
                <a:latin typeface="Calibri" charset="0"/>
                <a:ea typeface="Calibri" charset="0"/>
                <a:cs typeface="Calibri" charset="0"/>
              </a:endParaRPr>
            </a:p>
          </p:txBody>
        </p:sp>
      </p:grpSp>
      <p:grpSp>
        <p:nvGrpSpPr>
          <p:cNvPr id="39" name="Group 38"/>
          <p:cNvGrpSpPr/>
          <p:nvPr/>
        </p:nvGrpSpPr>
        <p:grpSpPr>
          <a:xfrm>
            <a:off x="23221077" y="6364242"/>
            <a:ext cx="10332721" cy="10204178"/>
            <a:chOff x="1179575" y="7744968"/>
            <a:chExt cx="10332721" cy="10204178"/>
          </a:xfrm>
        </p:grpSpPr>
        <p:sp>
          <p:nvSpPr>
            <p:cNvPr id="40" name="TextBox 39"/>
            <p:cNvSpPr txBox="1"/>
            <p:nvPr/>
          </p:nvSpPr>
          <p:spPr>
            <a:xfrm>
              <a:off x="1179576" y="7744968"/>
              <a:ext cx="1033272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41" name="TextBox 40"/>
            <p:cNvSpPr txBox="1"/>
            <p:nvPr/>
          </p:nvSpPr>
          <p:spPr>
            <a:xfrm>
              <a:off x="1179575" y="8842248"/>
              <a:ext cx="10306921" cy="9106898"/>
            </a:xfrm>
            <a:prstGeom prst="rect">
              <a:avLst/>
            </a:prstGeom>
            <a:solidFill>
              <a:schemeClr val="bg1">
                <a:alpha val="50000"/>
              </a:schemeClr>
            </a:solidFill>
          </p:spPr>
          <p:txBody>
            <a:bodyPr wrap="square" lIns="365760" tIns="365760" rIns="365760" bIns="365760" rtlCol="0">
              <a:noAutofit/>
            </a:bodyPr>
            <a:lstStyle/>
            <a:p>
              <a:pPr>
                <a:spcBef>
                  <a:spcPts val="36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36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Usu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nonumes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nusquam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augue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a:t>
              </a:r>
            </a:p>
          </p:txBody>
        </p:sp>
      </p:grpSp>
      <p:grpSp>
        <p:nvGrpSpPr>
          <p:cNvPr id="42" name="Group 41"/>
          <p:cNvGrpSpPr/>
          <p:nvPr/>
        </p:nvGrpSpPr>
        <p:grpSpPr>
          <a:xfrm>
            <a:off x="34251900" y="6327684"/>
            <a:ext cx="10325100" cy="10204178"/>
            <a:chOff x="676732" y="7744968"/>
            <a:chExt cx="10325100" cy="9499580"/>
          </a:xfrm>
        </p:grpSpPr>
        <p:sp>
          <p:nvSpPr>
            <p:cNvPr id="43" name="TextBox 42"/>
            <p:cNvSpPr txBox="1"/>
            <p:nvPr/>
          </p:nvSpPr>
          <p:spPr>
            <a:xfrm>
              <a:off x="676732" y="7744968"/>
              <a:ext cx="1032510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44" name="TextBox 43"/>
            <p:cNvSpPr txBox="1"/>
            <p:nvPr/>
          </p:nvSpPr>
          <p:spPr>
            <a:xfrm>
              <a:off x="676732" y="8842248"/>
              <a:ext cx="10325100" cy="8402300"/>
            </a:xfrm>
            <a:prstGeom prst="rect">
              <a:avLst/>
            </a:prstGeom>
            <a:solidFill>
              <a:schemeClr val="bg1">
                <a:alpha val="50000"/>
              </a:schemeClr>
            </a:solidFill>
          </p:spPr>
          <p:txBody>
            <a:bodyPr wrap="square" lIns="365760" tIns="365760" rIns="365760" bIns="365760" rtlCol="0">
              <a:noAutofit/>
            </a:bodyPr>
            <a:lstStyle/>
            <a:p>
              <a:pPr>
                <a:spcBef>
                  <a:spcPts val="36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36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Usu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nonumes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nusquam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augue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a:t>
              </a:r>
            </a:p>
          </p:txBody>
        </p:sp>
      </p:grpSp>
      <p:grpSp>
        <p:nvGrpSpPr>
          <p:cNvPr id="30" name="Group 29"/>
          <p:cNvGrpSpPr/>
          <p:nvPr/>
        </p:nvGrpSpPr>
        <p:grpSpPr>
          <a:xfrm>
            <a:off x="34251900" y="17565554"/>
            <a:ext cx="10339904" cy="8723446"/>
            <a:chOff x="676732" y="17254728"/>
            <a:chExt cx="10339904" cy="8723446"/>
          </a:xfrm>
        </p:grpSpPr>
        <p:sp>
          <p:nvSpPr>
            <p:cNvPr id="31" name="TextBox 30"/>
            <p:cNvSpPr txBox="1"/>
            <p:nvPr/>
          </p:nvSpPr>
          <p:spPr>
            <a:xfrm>
              <a:off x="676732" y="17254728"/>
              <a:ext cx="10332720" cy="1097280"/>
            </a:xfrm>
            <a:prstGeom prst="rect">
              <a:avLst/>
            </a:prstGeom>
            <a:solidFill>
              <a:srgbClr val="006D89"/>
            </a:solidFill>
          </p:spPr>
          <p:txBody>
            <a:bodyPr wrap="square" lIns="182880" tIns="182880" rIns="182880" bIns="182880" rtlCol="0">
              <a:noAutofit/>
            </a:bodyPr>
            <a:lstStyle/>
            <a:p>
              <a:pPr algn="ctr"/>
              <a:r>
                <a:rPr lang="en-US" sz="5000" dirty="0">
                  <a:solidFill>
                    <a:schemeClr val="bg1"/>
                  </a:solidFill>
                  <a:latin typeface="Calibri" charset="0"/>
                  <a:ea typeface="Calibri" charset="0"/>
                  <a:cs typeface="Calibri" charset="0"/>
                </a:rPr>
                <a:t>Header</a:t>
              </a:r>
            </a:p>
          </p:txBody>
        </p:sp>
        <p:sp>
          <p:nvSpPr>
            <p:cNvPr id="32" name="TextBox 31"/>
            <p:cNvSpPr txBox="1"/>
            <p:nvPr/>
          </p:nvSpPr>
          <p:spPr>
            <a:xfrm>
              <a:off x="683916" y="18352008"/>
              <a:ext cx="10332720" cy="7626166"/>
            </a:xfrm>
            <a:prstGeom prst="rect">
              <a:avLst/>
            </a:prstGeom>
            <a:solidFill>
              <a:schemeClr val="bg1">
                <a:alpha val="50000"/>
              </a:schemeClr>
            </a:solidFill>
          </p:spPr>
          <p:txBody>
            <a:bodyPr wrap="square" lIns="365760" tIns="365760" rIns="365760" bIns="365760" rtlCol="0">
              <a:noAutofit/>
            </a:bodyPr>
            <a:lstStyle/>
            <a:p>
              <a:pPr>
                <a:spcBef>
                  <a:spcPts val="36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endParaRPr lang="en-US" sz="3800" dirty="0">
                <a:solidFill>
                  <a:srgbClr val="000000"/>
                </a:solidFill>
                <a:latin typeface="Calibri" charset="0"/>
                <a:ea typeface="Calibri" charset="0"/>
                <a:cs typeface="Calibri" charset="0"/>
              </a:endParaRPr>
            </a:p>
            <a:p>
              <a:pPr>
                <a:spcBef>
                  <a:spcPts val="3600"/>
                </a:spcBef>
              </a:pPr>
              <a:r>
                <a:rPr lang="en-US" sz="3800" dirty="0">
                  <a:solidFill>
                    <a:srgbClr val="000000"/>
                  </a:solidFill>
                  <a:latin typeface="Calibri" charset="0"/>
                  <a:ea typeface="Calibri" charset="0"/>
                  <a:cs typeface="Calibri" charset="0"/>
                </a:rPr>
                <a:t>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a:t>
              </a:r>
            </a:p>
          </p:txBody>
        </p:sp>
      </p:grpSp>
      <p:sp>
        <p:nvSpPr>
          <p:cNvPr id="8" name="Content Placeholder 7"/>
          <p:cNvSpPr>
            <a:spLocks noGrp="1"/>
          </p:cNvSpPr>
          <p:nvPr>
            <p:ph sz="quarter" idx="14"/>
          </p:nvPr>
        </p:nvSpPr>
        <p:spPr>
          <a:xfrm>
            <a:off x="12199545" y="17592044"/>
            <a:ext cx="10370058" cy="6400800"/>
          </a:xfrm>
        </p:spPr>
        <p:txBody>
          <a:bodyPr/>
          <a:lstStyle/>
          <a:p>
            <a:endParaRPr lang="en-US" dirty="0"/>
          </a:p>
        </p:txBody>
      </p:sp>
      <p:sp>
        <p:nvSpPr>
          <p:cNvPr id="9" name="Content Placeholder 8"/>
          <p:cNvSpPr>
            <a:spLocks noGrp="1"/>
          </p:cNvSpPr>
          <p:nvPr>
            <p:ph sz="quarter" idx="15"/>
          </p:nvPr>
        </p:nvSpPr>
        <p:spPr>
          <a:xfrm>
            <a:off x="23257291" y="17592044"/>
            <a:ext cx="10306921" cy="6400800"/>
          </a:xfrm>
        </p:spPr>
        <p:txBody>
          <a:bodyPr/>
          <a:lstStyle/>
          <a:p>
            <a:endParaRPr lang="en-US"/>
          </a:p>
        </p:txBody>
      </p:sp>
      <p:sp>
        <p:nvSpPr>
          <p:cNvPr id="37" name="TextBox 36"/>
          <p:cNvSpPr txBox="1"/>
          <p:nvPr/>
        </p:nvSpPr>
        <p:spPr>
          <a:xfrm>
            <a:off x="42167845" y="26289000"/>
            <a:ext cx="2409155" cy="475258"/>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kern="1200"/>
              <a:t>Designed by </a:t>
            </a:r>
            <a:r>
              <a:rPr lang="en-US" sz="1244" kern="1200" dirty="0"/>
              <a:t>the </a:t>
            </a:r>
          </a:p>
          <a:p>
            <a:pPr algn="r"/>
            <a:r>
              <a:rPr lang="en-US" sz="1244" kern="1200" dirty="0"/>
              <a:t>Office of Academic Innovation</a:t>
            </a:r>
          </a:p>
        </p:txBody>
      </p:sp>
      <p:sp>
        <p:nvSpPr>
          <p:cNvPr id="3" name="Content Placeholder 2"/>
          <p:cNvSpPr>
            <a:spLocks noGrp="1"/>
          </p:cNvSpPr>
          <p:nvPr>
            <p:ph sz="quarter" idx="13"/>
          </p:nvPr>
        </p:nvSpPr>
        <p:spPr>
          <a:xfrm>
            <a:off x="12192923" y="7542909"/>
            <a:ext cx="10332720" cy="6400800"/>
          </a:xfrm>
        </p:spPr>
        <p:txBody>
          <a:bodyPr/>
          <a:lstStyle/>
          <a:p>
            <a:endParaRPr lang="en-US"/>
          </a:p>
        </p:txBody>
      </p:sp>
      <p:pic>
        <p:nvPicPr>
          <p:cNvPr id="36" name="Content Placeholder 4">
            <a:extLst>
              <a:ext uri="{FF2B5EF4-FFF2-40B4-BE49-F238E27FC236}">
                <a16:creationId xmlns:a16="http://schemas.microsoft.com/office/drawing/2014/main" id="{7D421483-989C-E54C-95C8-32AF581F1645}"/>
              </a:ext>
            </a:extLst>
          </p:cNvPr>
          <p:cNvPicPr>
            <a:picLocks noChangeAspect="1"/>
          </p:cNvPicPr>
          <p:nvPr/>
        </p:nvPicPr>
        <p:blipFill>
          <a:blip r:embed="rId2"/>
          <a:stretch>
            <a:fillRect/>
          </a:stretch>
        </p:blipFill>
        <p:spPr>
          <a:xfrm>
            <a:off x="37053719" y="251693"/>
            <a:ext cx="8086725" cy="2788526"/>
          </a:xfrm>
          <a:prstGeom prst="rect">
            <a:avLst/>
          </a:prstGeom>
          <a:ln>
            <a:noFill/>
          </a:ln>
        </p:spPr>
      </p:pic>
    </p:spTree>
    <p:extLst>
      <p:ext uri="{BB962C8B-B14F-4D97-AF65-F5344CB8AC3E}">
        <p14:creationId xmlns:p14="http://schemas.microsoft.com/office/powerpoint/2010/main" val="286052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TotalTime>
  <Words>640</Words>
  <Application>Microsoft Macintosh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Staci*</dc:creator>
  <cp:lastModifiedBy>Merino, David A.</cp:lastModifiedBy>
  <cp:revision>34</cp:revision>
  <dcterms:created xsi:type="dcterms:W3CDTF">2015-10-28T17:33:16Z</dcterms:created>
  <dcterms:modified xsi:type="dcterms:W3CDTF">2019-02-01T21:28:38Z</dcterms:modified>
</cp:coreProperties>
</file>