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45720000" cy="27432000"/>
  <p:notesSz cx="6858000" cy="9144000"/>
  <p:defaultTextStyle>
    <a:defPPr>
      <a:defRPr lang="en-US"/>
    </a:defPPr>
    <a:lvl1pPr marL="0" algn="l" defTabSz="3511296" rtl="0" eaLnBrk="1" latinLnBrk="0" hangingPunct="1">
      <a:defRPr sz="6912" kern="1200">
        <a:solidFill>
          <a:schemeClr val="tx1"/>
        </a:solidFill>
        <a:latin typeface="+mn-lt"/>
        <a:ea typeface="+mn-ea"/>
        <a:cs typeface="+mn-cs"/>
      </a:defRPr>
    </a:lvl1pPr>
    <a:lvl2pPr marL="1755648" algn="l" defTabSz="3511296" rtl="0" eaLnBrk="1" latinLnBrk="0" hangingPunct="1">
      <a:defRPr sz="6912" kern="1200">
        <a:solidFill>
          <a:schemeClr val="tx1"/>
        </a:solidFill>
        <a:latin typeface="+mn-lt"/>
        <a:ea typeface="+mn-ea"/>
        <a:cs typeface="+mn-cs"/>
      </a:defRPr>
    </a:lvl2pPr>
    <a:lvl3pPr marL="3511296" algn="l" defTabSz="3511296" rtl="0" eaLnBrk="1" latinLnBrk="0" hangingPunct="1">
      <a:defRPr sz="6912" kern="1200">
        <a:solidFill>
          <a:schemeClr val="tx1"/>
        </a:solidFill>
        <a:latin typeface="+mn-lt"/>
        <a:ea typeface="+mn-ea"/>
        <a:cs typeface="+mn-cs"/>
      </a:defRPr>
    </a:lvl3pPr>
    <a:lvl4pPr marL="5266944" algn="l" defTabSz="3511296" rtl="0" eaLnBrk="1" latinLnBrk="0" hangingPunct="1">
      <a:defRPr sz="6912" kern="1200">
        <a:solidFill>
          <a:schemeClr val="tx1"/>
        </a:solidFill>
        <a:latin typeface="+mn-lt"/>
        <a:ea typeface="+mn-ea"/>
        <a:cs typeface="+mn-cs"/>
      </a:defRPr>
    </a:lvl4pPr>
    <a:lvl5pPr marL="7022592" algn="l" defTabSz="3511296" rtl="0" eaLnBrk="1" latinLnBrk="0" hangingPunct="1">
      <a:defRPr sz="6912" kern="1200">
        <a:solidFill>
          <a:schemeClr val="tx1"/>
        </a:solidFill>
        <a:latin typeface="+mn-lt"/>
        <a:ea typeface="+mn-ea"/>
        <a:cs typeface="+mn-cs"/>
      </a:defRPr>
    </a:lvl5pPr>
    <a:lvl6pPr marL="8778240" algn="l" defTabSz="3511296" rtl="0" eaLnBrk="1" latinLnBrk="0" hangingPunct="1">
      <a:defRPr sz="6912" kern="1200">
        <a:solidFill>
          <a:schemeClr val="tx1"/>
        </a:solidFill>
        <a:latin typeface="+mn-lt"/>
        <a:ea typeface="+mn-ea"/>
        <a:cs typeface="+mn-cs"/>
      </a:defRPr>
    </a:lvl6pPr>
    <a:lvl7pPr marL="10533888" algn="l" defTabSz="3511296" rtl="0" eaLnBrk="1" latinLnBrk="0" hangingPunct="1">
      <a:defRPr sz="6912" kern="1200">
        <a:solidFill>
          <a:schemeClr val="tx1"/>
        </a:solidFill>
        <a:latin typeface="+mn-lt"/>
        <a:ea typeface="+mn-ea"/>
        <a:cs typeface="+mn-cs"/>
      </a:defRPr>
    </a:lvl7pPr>
    <a:lvl8pPr marL="12289536" algn="l" defTabSz="3511296" rtl="0" eaLnBrk="1" latinLnBrk="0" hangingPunct="1">
      <a:defRPr sz="6912" kern="1200">
        <a:solidFill>
          <a:schemeClr val="tx1"/>
        </a:solidFill>
        <a:latin typeface="+mn-lt"/>
        <a:ea typeface="+mn-ea"/>
        <a:cs typeface="+mn-cs"/>
      </a:defRPr>
    </a:lvl8pPr>
    <a:lvl9pPr marL="14045184" algn="l" defTabSz="3511296" rtl="0" eaLnBrk="1" latinLnBrk="0" hangingPunct="1">
      <a:defRPr sz="691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6070"/>
    <a:srgbClr val="8FAB9E"/>
    <a:srgbClr val="F9C623"/>
    <a:srgbClr val="941100"/>
    <a:srgbClr val="A93A34"/>
    <a:srgbClr val="941651"/>
    <a:srgbClr val="006D89"/>
    <a:srgbClr val="ACD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08"/>
    <p:restoredTop sz="96401"/>
  </p:normalViewPr>
  <p:slideViewPr>
    <p:cSldViewPr snapToGrid="0" snapToObjects="1">
      <p:cViewPr varScale="1">
        <p:scale>
          <a:sx n="42" d="100"/>
          <a:sy n="42" d="100"/>
        </p:scale>
        <p:origin x="512" y="2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Content Placeholder 5"/>
          <p:cNvSpPr>
            <a:spLocks noGrp="1"/>
          </p:cNvSpPr>
          <p:nvPr>
            <p:ph sz="quarter" idx="12" hasCustomPrompt="1"/>
          </p:nvPr>
        </p:nvSpPr>
        <p:spPr>
          <a:xfrm>
            <a:off x="35234563" y="20177125"/>
            <a:ext cx="9829800" cy="6126480"/>
          </a:xfrm>
          <a:prstGeom prst="rect">
            <a:avLst/>
          </a:prstGeom>
        </p:spPr>
        <p:txBody>
          <a:bodyPr anchor="ctr" anchorCtr="1"/>
          <a:lstStyle>
            <a:lvl1pPr marL="0" indent="0">
              <a:buNone/>
              <a:defRPr sz="7200"/>
            </a:lvl1pPr>
          </a:lstStyle>
          <a:p>
            <a:pPr lvl="0"/>
            <a:r>
              <a:rPr lang="en-US" dirty="0"/>
              <a:t>Content Placeholder</a:t>
            </a:r>
          </a:p>
        </p:txBody>
      </p:sp>
      <p:sp>
        <p:nvSpPr>
          <p:cNvPr id="7" name="Content Placeholder 5"/>
          <p:cNvSpPr>
            <a:spLocks noGrp="1"/>
          </p:cNvSpPr>
          <p:nvPr>
            <p:ph sz="quarter" idx="13" hasCustomPrompt="1"/>
          </p:nvPr>
        </p:nvSpPr>
        <p:spPr>
          <a:xfrm>
            <a:off x="14081443" y="17921605"/>
            <a:ext cx="9829800" cy="6126480"/>
          </a:xfrm>
          <a:prstGeom prst="rect">
            <a:avLst/>
          </a:prstGeom>
        </p:spPr>
        <p:txBody>
          <a:bodyPr anchor="ctr" anchorCtr="1"/>
          <a:lstStyle>
            <a:lvl1pPr marL="0" indent="0">
              <a:buNone/>
              <a:defRPr sz="7200"/>
            </a:lvl1pPr>
          </a:lstStyle>
          <a:p>
            <a:pPr lvl="0"/>
            <a:r>
              <a:rPr lang="en-US" dirty="0"/>
              <a:t>Content Placeholder</a:t>
            </a:r>
          </a:p>
        </p:txBody>
      </p:sp>
      <p:sp>
        <p:nvSpPr>
          <p:cNvPr id="8" name="Content Placeholder 5"/>
          <p:cNvSpPr>
            <a:spLocks noGrp="1"/>
          </p:cNvSpPr>
          <p:nvPr>
            <p:ph sz="quarter" idx="14" hasCustomPrompt="1"/>
          </p:nvPr>
        </p:nvSpPr>
        <p:spPr>
          <a:xfrm>
            <a:off x="14081443" y="10240645"/>
            <a:ext cx="9829800" cy="6126480"/>
          </a:xfrm>
          <a:prstGeom prst="rect">
            <a:avLst/>
          </a:prstGeom>
        </p:spPr>
        <p:txBody>
          <a:bodyPr anchor="ctr" anchorCtr="1"/>
          <a:lstStyle>
            <a:lvl1pPr marL="0" indent="0">
              <a:buNone/>
              <a:defRPr sz="7200"/>
            </a:lvl1pPr>
          </a:lstStyle>
          <a:p>
            <a:pPr lvl="0"/>
            <a:r>
              <a:rPr lang="en-US" dirty="0"/>
              <a:t>Content Placeholder</a:t>
            </a:r>
          </a:p>
        </p:txBody>
      </p:sp>
    </p:spTree>
    <p:extLst>
      <p:ext uri="{BB962C8B-B14F-4D97-AF65-F5344CB8AC3E}">
        <p14:creationId xmlns:p14="http://schemas.microsoft.com/office/powerpoint/2010/main" val="13722448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9" name="Rectangle 208"/>
          <p:cNvSpPr/>
          <p:nvPr/>
        </p:nvSpPr>
        <p:spPr>
          <a:xfrm>
            <a:off x="46711265" y="-2386418"/>
            <a:ext cx="13358519" cy="3654618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206" name="Rectangle 205"/>
          <p:cNvSpPr/>
          <p:nvPr/>
        </p:nvSpPr>
        <p:spPr>
          <a:xfrm>
            <a:off x="-14090583" y="-3253102"/>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207" name="Rectangle 206"/>
          <p:cNvSpPr/>
          <p:nvPr userDrawn="1"/>
        </p:nvSpPr>
        <p:spPr>
          <a:xfrm>
            <a:off x="-14347119" y="-3253102"/>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12" name="Rectangle 11"/>
          <p:cNvSpPr/>
          <p:nvPr userDrawn="1"/>
        </p:nvSpPr>
        <p:spPr>
          <a:xfrm>
            <a:off x="2680154" y="1"/>
            <a:ext cx="43039846" cy="3848099"/>
          </a:xfrm>
          <a:prstGeom prst="rect">
            <a:avLst/>
          </a:prstGeom>
          <a:solidFill>
            <a:srgbClr val="3C60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41994667" y="24655238"/>
            <a:ext cx="3725333" cy="18288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2680154" y="3848100"/>
            <a:ext cx="43039846" cy="1828800"/>
          </a:xfrm>
          <a:prstGeom prst="rect">
            <a:avLst/>
          </a:prstGeom>
          <a:solidFill>
            <a:srgbClr val="8FAB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userDrawn="1"/>
        </p:nvGrpSpPr>
        <p:grpSpPr>
          <a:xfrm>
            <a:off x="-531080" y="-498348"/>
            <a:ext cx="3675307" cy="28428696"/>
            <a:chOff x="-531080" y="-538883"/>
            <a:chExt cx="3675307" cy="28424583"/>
          </a:xfrm>
        </p:grpSpPr>
        <p:grpSp>
          <p:nvGrpSpPr>
            <p:cNvPr id="7" name="Group 6"/>
            <p:cNvGrpSpPr/>
            <p:nvPr userDrawn="1"/>
          </p:nvGrpSpPr>
          <p:grpSpPr>
            <a:xfrm>
              <a:off x="-531080" y="-538883"/>
              <a:ext cx="3675307" cy="3168797"/>
              <a:chOff x="-531080" y="-538883"/>
              <a:chExt cx="3675307" cy="3168797"/>
            </a:xfrm>
          </p:grpSpPr>
          <p:grpSp>
            <p:nvGrpSpPr>
              <p:cNvPr id="5" name="Group 4"/>
              <p:cNvGrpSpPr/>
              <p:nvPr userDrawn="1"/>
            </p:nvGrpSpPr>
            <p:grpSpPr>
              <a:xfrm>
                <a:off x="766847" y="-538883"/>
                <a:ext cx="2377380" cy="3168797"/>
                <a:chOff x="738271" y="-538883"/>
                <a:chExt cx="2377380" cy="3168797"/>
              </a:xfrm>
            </p:grpSpPr>
            <p:sp>
              <p:nvSpPr>
                <p:cNvPr id="32" name="Arc 31"/>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Arc 34"/>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Arc 37"/>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6" name="Group 5"/>
              <p:cNvGrpSpPr/>
              <p:nvPr userDrawn="1"/>
            </p:nvGrpSpPr>
            <p:grpSpPr>
              <a:xfrm>
                <a:off x="-531080" y="-538883"/>
                <a:ext cx="2374103" cy="3168797"/>
                <a:chOff x="-531080" y="-538883"/>
                <a:chExt cx="2374103" cy="3168797"/>
              </a:xfrm>
            </p:grpSpPr>
            <p:sp>
              <p:nvSpPr>
                <p:cNvPr id="120" name="Arc 119"/>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Arc 121"/>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Arc 122"/>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Arc 123"/>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Arc 120"/>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Arc 118"/>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223" name="Group 222"/>
            <p:cNvGrpSpPr/>
            <p:nvPr userDrawn="1"/>
          </p:nvGrpSpPr>
          <p:grpSpPr>
            <a:xfrm>
              <a:off x="-531080" y="1568474"/>
              <a:ext cx="3675307" cy="3168797"/>
              <a:chOff x="-531080" y="-538883"/>
              <a:chExt cx="3675307" cy="3168797"/>
            </a:xfrm>
          </p:grpSpPr>
          <p:grpSp>
            <p:nvGrpSpPr>
              <p:cNvPr id="224" name="Group 223"/>
              <p:cNvGrpSpPr/>
              <p:nvPr userDrawn="1"/>
            </p:nvGrpSpPr>
            <p:grpSpPr>
              <a:xfrm>
                <a:off x="766847" y="-538883"/>
                <a:ext cx="2377380" cy="3168797"/>
                <a:chOff x="738271" y="-538883"/>
                <a:chExt cx="2377380" cy="3168797"/>
              </a:xfrm>
            </p:grpSpPr>
            <p:sp>
              <p:nvSpPr>
                <p:cNvPr id="232" name="Arc 231"/>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3" name="Arc 232"/>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4" name="Arc 233"/>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5" name="Arc 234"/>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6" name="Arc 235"/>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7" name="Arc 236"/>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25" name="Group 224"/>
              <p:cNvGrpSpPr/>
              <p:nvPr userDrawn="1"/>
            </p:nvGrpSpPr>
            <p:grpSpPr>
              <a:xfrm>
                <a:off x="-531080" y="-538883"/>
                <a:ext cx="2374103" cy="3168797"/>
                <a:chOff x="-531080" y="-538883"/>
                <a:chExt cx="2374103" cy="3168797"/>
              </a:xfrm>
            </p:grpSpPr>
            <p:sp>
              <p:nvSpPr>
                <p:cNvPr id="226" name="Arc 225"/>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7" name="Arc 226"/>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8" name="Arc 227"/>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9" name="Arc 228"/>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0" name="Arc 229"/>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1" name="Arc 230"/>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238" name="Group 237"/>
            <p:cNvGrpSpPr/>
            <p:nvPr userDrawn="1"/>
          </p:nvGrpSpPr>
          <p:grpSpPr>
            <a:xfrm>
              <a:off x="-531080" y="3673148"/>
              <a:ext cx="3675307" cy="3168797"/>
              <a:chOff x="-531080" y="-538883"/>
              <a:chExt cx="3675307" cy="3168797"/>
            </a:xfrm>
          </p:grpSpPr>
          <p:grpSp>
            <p:nvGrpSpPr>
              <p:cNvPr id="239" name="Group 238"/>
              <p:cNvGrpSpPr/>
              <p:nvPr userDrawn="1"/>
            </p:nvGrpSpPr>
            <p:grpSpPr>
              <a:xfrm>
                <a:off x="766847" y="-538883"/>
                <a:ext cx="2377380" cy="3168797"/>
                <a:chOff x="738271" y="-538883"/>
                <a:chExt cx="2377380" cy="3168797"/>
              </a:xfrm>
            </p:grpSpPr>
            <p:sp>
              <p:nvSpPr>
                <p:cNvPr id="247" name="Arc 246"/>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8" name="Arc 247"/>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9" name="Arc 248"/>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0" name="Arc 249"/>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1" name="Arc 250"/>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2" name="Arc 251"/>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40" name="Group 239"/>
              <p:cNvGrpSpPr/>
              <p:nvPr userDrawn="1"/>
            </p:nvGrpSpPr>
            <p:grpSpPr>
              <a:xfrm>
                <a:off x="-531080" y="-538883"/>
                <a:ext cx="2374103" cy="3168797"/>
                <a:chOff x="-531080" y="-538883"/>
                <a:chExt cx="2374103" cy="3168797"/>
              </a:xfrm>
            </p:grpSpPr>
            <p:sp>
              <p:nvSpPr>
                <p:cNvPr id="241" name="Arc 240"/>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2" name="Arc 241"/>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3" name="Arc 242"/>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4" name="Arc 243"/>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5" name="Arc 244"/>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6" name="Arc 245"/>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253" name="Group 252"/>
            <p:cNvGrpSpPr/>
            <p:nvPr userDrawn="1"/>
          </p:nvGrpSpPr>
          <p:grpSpPr>
            <a:xfrm>
              <a:off x="-531080" y="5780505"/>
              <a:ext cx="3675307" cy="3168797"/>
              <a:chOff x="-531080" y="-538883"/>
              <a:chExt cx="3675307" cy="3168797"/>
            </a:xfrm>
          </p:grpSpPr>
          <p:grpSp>
            <p:nvGrpSpPr>
              <p:cNvPr id="254" name="Group 253"/>
              <p:cNvGrpSpPr/>
              <p:nvPr userDrawn="1"/>
            </p:nvGrpSpPr>
            <p:grpSpPr>
              <a:xfrm>
                <a:off x="766847" y="-538883"/>
                <a:ext cx="2377380" cy="3168797"/>
                <a:chOff x="738271" y="-538883"/>
                <a:chExt cx="2377380" cy="3168797"/>
              </a:xfrm>
            </p:grpSpPr>
            <p:sp>
              <p:nvSpPr>
                <p:cNvPr id="262" name="Arc 261"/>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3" name="Arc 262"/>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4" name="Arc 263"/>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5" name="Arc 264"/>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6" name="Arc 265"/>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7" name="Arc 266"/>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55" name="Group 254"/>
              <p:cNvGrpSpPr/>
              <p:nvPr userDrawn="1"/>
            </p:nvGrpSpPr>
            <p:grpSpPr>
              <a:xfrm>
                <a:off x="-531080" y="-538883"/>
                <a:ext cx="2374103" cy="3168797"/>
                <a:chOff x="-531080" y="-538883"/>
                <a:chExt cx="2374103" cy="3168797"/>
              </a:xfrm>
            </p:grpSpPr>
            <p:sp>
              <p:nvSpPr>
                <p:cNvPr id="256" name="Arc 255"/>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7" name="Arc 256"/>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8" name="Arc 257"/>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9" name="Arc 258"/>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0" name="Arc 259"/>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1" name="Arc 260"/>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283" name="Group 282"/>
            <p:cNvGrpSpPr/>
            <p:nvPr userDrawn="1"/>
          </p:nvGrpSpPr>
          <p:grpSpPr>
            <a:xfrm>
              <a:off x="-531080" y="7881809"/>
              <a:ext cx="3675307" cy="3168797"/>
              <a:chOff x="-531080" y="-538883"/>
              <a:chExt cx="3675307" cy="3168797"/>
            </a:xfrm>
          </p:grpSpPr>
          <p:grpSp>
            <p:nvGrpSpPr>
              <p:cNvPr id="284" name="Group 283"/>
              <p:cNvGrpSpPr/>
              <p:nvPr userDrawn="1"/>
            </p:nvGrpSpPr>
            <p:grpSpPr>
              <a:xfrm>
                <a:off x="766847" y="-538883"/>
                <a:ext cx="2377380" cy="3168797"/>
                <a:chOff x="738271" y="-538883"/>
                <a:chExt cx="2377380" cy="3168797"/>
              </a:xfrm>
            </p:grpSpPr>
            <p:sp>
              <p:nvSpPr>
                <p:cNvPr id="292" name="Arc 291"/>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3" name="Arc 292"/>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4" name="Arc 293"/>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5" name="Arc 294"/>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6" name="Arc 295"/>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7" name="Arc 296"/>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85" name="Group 284"/>
              <p:cNvGrpSpPr/>
              <p:nvPr userDrawn="1"/>
            </p:nvGrpSpPr>
            <p:grpSpPr>
              <a:xfrm>
                <a:off x="-531080" y="-538883"/>
                <a:ext cx="2374103" cy="3168797"/>
                <a:chOff x="-531080" y="-538883"/>
                <a:chExt cx="2374103" cy="3168797"/>
              </a:xfrm>
            </p:grpSpPr>
            <p:sp>
              <p:nvSpPr>
                <p:cNvPr id="286" name="Arc 285"/>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7" name="Arc 286"/>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8" name="Arc 287"/>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9" name="Arc 288"/>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0" name="Arc 289"/>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1" name="Arc 290"/>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298" name="Group 297"/>
            <p:cNvGrpSpPr/>
            <p:nvPr userDrawn="1"/>
          </p:nvGrpSpPr>
          <p:grpSpPr>
            <a:xfrm>
              <a:off x="-531080" y="9989166"/>
              <a:ext cx="3675307" cy="3168797"/>
              <a:chOff x="-531080" y="-538883"/>
              <a:chExt cx="3675307" cy="3168797"/>
            </a:xfrm>
          </p:grpSpPr>
          <p:grpSp>
            <p:nvGrpSpPr>
              <p:cNvPr id="299" name="Group 298"/>
              <p:cNvGrpSpPr/>
              <p:nvPr userDrawn="1"/>
            </p:nvGrpSpPr>
            <p:grpSpPr>
              <a:xfrm>
                <a:off x="766847" y="-538883"/>
                <a:ext cx="2377380" cy="3168797"/>
                <a:chOff x="738271" y="-538883"/>
                <a:chExt cx="2377380" cy="3168797"/>
              </a:xfrm>
            </p:grpSpPr>
            <p:sp>
              <p:nvSpPr>
                <p:cNvPr id="307" name="Arc 306"/>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8" name="Arc 307"/>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9" name="Arc 308"/>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0" name="Arc 309"/>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1" name="Arc 310"/>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2" name="Arc 311"/>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00" name="Group 299"/>
              <p:cNvGrpSpPr/>
              <p:nvPr userDrawn="1"/>
            </p:nvGrpSpPr>
            <p:grpSpPr>
              <a:xfrm>
                <a:off x="-531080" y="-538883"/>
                <a:ext cx="2374103" cy="3168797"/>
                <a:chOff x="-531080" y="-538883"/>
                <a:chExt cx="2374103" cy="3168797"/>
              </a:xfrm>
            </p:grpSpPr>
            <p:sp>
              <p:nvSpPr>
                <p:cNvPr id="301" name="Arc 300"/>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2" name="Arc 301"/>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3" name="Arc 302"/>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4" name="Arc 303"/>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5" name="Arc 304"/>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6" name="Arc 305"/>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373" name="Group 372"/>
            <p:cNvGrpSpPr/>
            <p:nvPr userDrawn="1"/>
          </p:nvGrpSpPr>
          <p:grpSpPr>
            <a:xfrm>
              <a:off x="-531080" y="12089209"/>
              <a:ext cx="3675307" cy="3168797"/>
              <a:chOff x="-531080" y="-538883"/>
              <a:chExt cx="3675307" cy="3168797"/>
            </a:xfrm>
          </p:grpSpPr>
          <p:grpSp>
            <p:nvGrpSpPr>
              <p:cNvPr id="374" name="Group 373"/>
              <p:cNvGrpSpPr/>
              <p:nvPr userDrawn="1"/>
            </p:nvGrpSpPr>
            <p:grpSpPr>
              <a:xfrm>
                <a:off x="766847" y="-538883"/>
                <a:ext cx="2377380" cy="3168797"/>
                <a:chOff x="738271" y="-538883"/>
                <a:chExt cx="2377380" cy="3168797"/>
              </a:xfrm>
            </p:grpSpPr>
            <p:sp>
              <p:nvSpPr>
                <p:cNvPr id="382" name="Arc 381"/>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3" name="Arc 382"/>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4" name="Arc 383"/>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5" name="Arc 384"/>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6" name="Arc 385"/>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7" name="Arc 386"/>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75" name="Group 374"/>
              <p:cNvGrpSpPr/>
              <p:nvPr userDrawn="1"/>
            </p:nvGrpSpPr>
            <p:grpSpPr>
              <a:xfrm>
                <a:off x="-531080" y="-538883"/>
                <a:ext cx="2374103" cy="3168797"/>
                <a:chOff x="-531080" y="-538883"/>
                <a:chExt cx="2374103" cy="3168797"/>
              </a:xfrm>
            </p:grpSpPr>
            <p:sp>
              <p:nvSpPr>
                <p:cNvPr id="376" name="Arc 375"/>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7" name="Arc 376"/>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8" name="Arc 377"/>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9" name="Arc 378"/>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0" name="Arc 379"/>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1" name="Arc 380"/>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388" name="Group 387"/>
            <p:cNvGrpSpPr/>
            <p:nvPr userDrawn="1"/>
          </p:nvGrpSpPr>
          <p:grpSpPr>
            <a:xfrm>
              <a:off x="-531080" y="14196566"/>
              <a:ext cx="3675307" cy="3168797"/>
              <a:chOff x="-531080" y="-538883"/>
              <a:chExt cx="3675307" cy="3168797"/>
            </a:xfrm>
          </p:grpSpPr>
          <p:grpSp>
            <p:nvGrpSpPr>
              <p:cNvPr id="389" name="Group 388"/>
              <p:cNvGrpSpPr/>
              <p:nvPr userDrawn="1"/>
            </p:nvGrpSpPr>
            <p:grpSpPr>
              <a:xfrm>
                <a:off x="766847" y="-538883"/>
                <a:ext cx="2377380" cy="3168797"/>
                <a:chOff x="738271" y="-538883"/>
                <a:chExt cx="2377380" cy="3168797"/>
              </a:xfrm>
            </p:grpSpPr>
            <p:sp>
              <p:nvSpPr>
                <p:cNvPr id="397" name="Arc 396"/>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8" name="Arc 397"/>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9" name="Arc 398"/>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0" name="Arc 399"/>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1" name="Arc 400"/>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2" name="Arc 401"/>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90" name="Group 389"/>
              <p:cNvGrpSpPr/>
              <p:nvPr userDrawn="1"/>
            </p:nvGrpSpPr>
            <p:grpSpPr>
              <a:xfrm>
                <a:off x="-531080" y="-538883"/>
                <a:ext cx="2374103" cy="3168797"/>
                <a:chOff x="-531080" y="-538883"/>
                <a:chExt cx="2374103" cy="3168797"/>
              </a:xfrm>
            </p:grpSpPr>
            <p:sp>
              <p:nvSpPr>
                <p:cNvPr id="391" name="Arc 390"/>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2" name="Arc 391"/>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3" name="Arc 392"/>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4" name="Arc 393"/>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5" name="Arc 394"/>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6" name="Arc 395"/>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403" name="Group 402"/>
            <p:cNvGrpSpPr/>
            <p:nvPr userDrawn="1"/>
          </p:nvGrpSpPr>
          <p:grpSpPr>
            <a:xfrm>
              <a:off x="-531080" y="16297868"/>
              <a:ext cx="3675307" cy="3168797"/>
              <a:chOff x="-531080" y="-538883"/>
              <a:chExt cx="3675307" cy="3168797"/>
            </a:xfrm>
          </p:grpSpPr>
          <p:grpSp>
            <p:nvGrpSpPr>
              <p:cNvPr id="404" name="Group 403"/>
              <p:cNvGrpSpPr/>
              <p:nvPr userDrawn="1"/>
            </p:nvGrpSpPr>
            <p:grpSpPr>
              <a:xfrm>
                <a:off x="766847" y="-538883"/>
                <a:ext cx="2377380" cy="3168797"/>
                <a:chOff x="738271" y="-538883"/>
                <a:chExt cx="2377380" cy="3168797"/>
              </a:xfrm>
            </p:grpSpPr>
            <p:sp>
              <p:nvSpPr>
                <p:cNvPr id="412" name="Arc 411"/>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3" name="Arc 412"/>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4" name="Arc 413"/>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5" name="Arc 414"/>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6" name="Arc 415"/>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7" name="Arc 416"/>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405" name="Group 404"/>
              <p:cNvGrpSpPr/>
              <p:nvPr userDrawn="1"/>
            </p:nvGrpSpPr>
            <p:grpSpPr>
              <a:xfrm>
                <a:off x="-531080" y="-538883"/>
                <a:ext cx="2374103" cy="3168797"/>
                <a:chOff x="-531080" y="-538883"/>
                <a:chExt cx="2374103" cy="3168797"/>
              </a:xfrm>
            </p:grpSpPr>
            <p:sp>
              <p:nvSpPr>
                <p:cNvPr id="406" name="Arc 405"/>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7" name="Arc 406"/>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8" name="Arc 407"/>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9" name="Arc 408"/>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0" name="Arc 409"/>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1" name="Arc 410"/>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418" name="Group 417"/>
            <p:cNvGrpSpPr/>
            <p:nvPr userDrawn="1"/>
          </p:nvGrpSpPr>
          <p:grpSpPr>
            <a:xfrm>
              <a:off x="-531080" y="18405225"/>
              <a:ext cx="3675307" cy="3168797"/>
              <a:chOff x="-531080" y="-538883"/>
              <a:chExt cx="3675307" cy="3168797"/>
            </a:xfrm>
          </p:grpSpPr>
          <p:grpSp>
            <p:nvGrpSpPr>
              <p:cNvPr id="419" name="Group 418"/>
              <p:cNvGrpSpPr/>
              <p:nvPr userDrawn="1"/>
            </p:nvGrpSpPr>
            <p:grpSpPr>
              <a:xfrm>
                <a:off x="766847" y="-538883"/>
                <a:ext cx="2377380" cy="3168797"/>
                <a:chOff x="738271" y="-538883"/>
                <a:chExt cx="2377380" cy="3168797"/>
              </a:xfrm>
            </p:grpSpPr>
            <p:sp>
              <p:nvSpPr>
                <p:cNvPr id="427" name="Arc 426"/>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8" name="Arc 427"/>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9" name="Arc 428"/>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0" name="Arc 429"/>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1" name="Arc 430"/>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2" name="Arc 431"/>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420" name="Group 419"/>
              <p:cNvGrpSpPr/>
              <p:nvPr userDrawn="1"/>
            </p:nvGrpSpPr>
            <p:grpSpPr>
              <a:xfrm>
                <a:off x="-531080" y="-538883"/>
                <a:ext cx="2374103" cy="3168797"/>
                <a:chOff x="-531080" y="-538883"/>
                <a:chExt cx="2374103" cy="3168797"/>
              </a:xfrm>
            </p:grpSpPr>
            <p:sp>
              <p:nvSpPr>
                <p:cNvPr id="421" name="Arc 420"/>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2" name="Arc 421"/>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3" name="Arc 422"/>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4" name="Arc 423"/>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5" name="Arc 424"/>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6" name="Arc 425"/>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463" name="Group 462"/>
            <p:cNvGrpSpPr/>
            <p:nvPr userDrawn="1"/>
          </p:nvGrpSpPr>
          <p:grpSpPr>
            <a:xfrm>
              <a:off x="-531080" y="20508244"/>
              <a:ext cx="3675307" cy="3168797"/>
              <a:chOff x="-531080" y="-538883"/>
              <a:chExt cx="3675307" cy="3168797"/>
            </a:xfrm>
          </p:grpSpPr>
          <p:grpSp>
            <p:nvGrpSpPr>
              <p:cNvPr id="464" name="Group 463"/>
              <p:cNvGrpSpPr/>
              <p:nvPr userDrawn="1"/>
            </p:nvGrpSpPr>
            <p:grpSpPr>
              <a:xfrm>
                <a:off x="766847" y="-538883"/>
                <a:ext cx="2377380" cy="3168797"/>
                <a:chOff x="738271" y="-538883"/>
                <a:chExt cx="2377380" cy="3168797"/>
              </a:xfrm>
            </p:grpSpPr>
            <p:sp>
              <p:nvSpPr>
                <p:cNvPr id="472" name="Arc 471"/>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3" name="Arc 472"/>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4" name="Arc 473"/>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5" name="Arc 474"/>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6" name="Arc 475"/>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7" name="Arc 476"/>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465" name="Group 464"/>
              <p:cNvGrpSpPr/>
              <p:nvPr userDrawn="1"/>
            </p:nvGrpSpPr>
            <p:grpSpPr>
              <a:xfrm>
                <a:off x="-531080" y="-538883"/>
                <a:ext cx="2374103" cy="3168797"/>
                <a:chOff x="-531080" y="-538883"/>
                <a:chExt cx="2374103" cy="3168797"/>
              </a:xfrm>
            </p:grpSpPr>
            <p:sp>
              <p:nvSpPr>
                <p:cNvPr id="466" name="Arc 465"/>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7" name="Arc 466"/>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8" name="Arc 467"/>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9" name="Arc 468"/>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0" name="Arc 469"/>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1" name="Arc 470"/>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478" name="Group 477"/>
            <p:cNvGrpSpPr/>
            <p:nvPr userDrawn="1"/>
          </p:nvGrpSpPr>
          <p:grpSpPr>
            <a:xfrm>
              <a:off x="-531080" y="22609546"/>
              <a:ext cx="3675307" cy="3168797"/>
              <a:chOff x="-531080" y="-538883"/>
              <a:chExt cx="3675307" cy="3168797"/>
            </a:xfrm>
          </p:grpSpPr>
          <p:grpSp>
            <p:nvGrpSpPr>
              <p:cNvPr id="479" name="Group 478"/>
              <p:cNvGrpSpPr/>
              <p:nvPr userDrawn="1"/>
            </p:nvGrpSpPr>
            <p:grpSpPr>
              <a:xfrm>
                <a:off x="766847" y="-538883"/>
                <a:ext cx="2377380" cy="3168797"/>
                <a:chOff x="738271" y="-538883"/>
                <a:chExt cx="2377380" cy="3168797"/>
              </a:xfrm>
            </p:grpSpPr>
            <p:sp>
              <p:nvSpPr>
                <p:cNvPr id="487" name="Arc 486"/>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8" name="Arc 487"/>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9" name="Arc 488"/>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0" name="Arc 489"/>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1" name="Arc 490"/>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2" name="Arc 491"/>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480" name="Group 479"/>
              <p:cNvGrpSpPr/>
              <p:nvPr userDrawn="1"/>
            </p:nvGrpSpPr>
            <p:grpSpPr>
              <a:xfrm>
                <a:off x="-531080" y="-538883"/>
                <a:ext cx="2374103" cy="3168797"/>
                <a:chOff x="-531080" y="-538883"/>
                <a:chExt cx="2374103" cy="3168797"/>
              </a:xfrm>
            </p:grpSpPr>
            <p:sp>
              <p:nvSpPr>
                <p:cNvPr id="481" name="Arc 480"/>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2" name="Arc 481"/>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3" name="Arc 482"/>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4" name="Arc 483"/>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5" name="Arc 484"/>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6" name="Arc 485"/>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493" name="Group 492"/>
            <p:cNvGrpSpPr/>
            <p:nvPr userDrawn="1"/>
          </p:nvGrpSpPr>
          <p:grpSpPr>
            <a:xfrm>
              <a:off x="-531080" y="24716903"/>
              <a:ext cx="3675307" cy="3168797"/>
              <a:chOff x="-531080" y="-538883"/>
              <a:chExt cx="3675307" cy="3168797"/>
            </a:xfrm>
          </p:grpSpPr>
          <p:grpSp>
            <p:nvGrpSpPr>
              <p:cNvPr id="494" name="Group 493"/>
              <p:cNvGrpSpPr/>
              <p:nvPr userDrawn="1"/>
            </p:nvGrpSpPr>
            <p:grpSpPr>
              <a:xfrm>
                <a:off x="766847" y="-538883"/>
                <a:ext cx="2377380" cy="3168797"/>
                <a:chOff x="738271" y="-538883"/>
                <a:chExt cx="2377380" cy="3168797"/>
              </a:xfrm>
            </p:grpSpPr>
            <p:sp>
              <p:nvSpPr>
                <p:cNvPr id="502" name="Arc 501"/>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3" name="Arc 502"/>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4" name="Arc 503"/>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5" name="Arc 504"/>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6" name="Arc 505"/>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7" name="Arc 506"/>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495" name="Group 494"/>
              <p:cNvGrpSpPr/>
              <p:nvPr userDrawn="1"/>
            </p:nvGrpSpPr>
            <p:grpSpPr>
              <a:xfrm>
                <a:off x="-531080" y="-538883"/>
                <a:ext cx="2374103" cy="3168797"/>
                <a:chOff x="-531080" y="-538883"/>
                <a:chExt cx="2374103" cy="3168797"/>
              </a:xfrm>
            </p:grpSpPr>
            <p:sp>
              <p:nvSpPr>
                <p:cNvPr id="496" name="Arc 495"/>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7" name="Arc 496"/>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8" name="Arc 497"/>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9" name="Arc 498"/>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0" name="Arc 499"/>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1" name="Arc 500"/>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sp>
        <p:nvSpPr>
          <p:cNvPr id="30" name="Rectangle 29"/>
          <p:cNvSpPr/>
          <p:nvPr userDrawn="1"/>
        </p:nvSpPr>
        <p:spPr>
          <a:xfrm flipH="1">
            <a:off x="2588714" y="0"/>
            <a:ext cx="91440" cy="27432000"/>
          </a:xfrm>
          <a:prstGeom prst="rect">
            <a:avLst/>
          </a:prstGeom>
          <a:solidFill>
            <a:srgbClr val="8FAB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TextBox 204"/>
          <p:cNvSpPr txBox="1"/>
          <p:nvPr/>
        </p:nvSpPr>
        <p:spPr>
          <a:xfrm>
            <a:off x="-13534201" y="-2386418"/>
            <a:ext cx="12245754" cy="2930032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ts val="2000"/>
              </a:spcBef>
            </a:pPr>
            <a:r>
              <a:rPr lang="en-US" sz="5400" b="1" u="sng" kern="1200" dirty="0">
                <a:solidFill>
                  <a:schemeClr val="tx1"/>
                </a:solidFill>
                <a:latin typeface="Calibri" charset="0"/>
                <a:ea typeface="Calibri" charset="0"/>
                <a:cs typeface="Calibri" charset="0"/>
              </a:rPr>
              <a:t>Frequently</a:t>
            </a:r>
            <a:r>
              <a:rPr lang="en-US" sz="5400" b="1" u="sng" kern="1200" baseline="0" dirty="0">
                <a:solidFill>
                  <a:schemeClr val="tx1"/>
                </a:solidFill>
                <a:latin typeface="Calibri" charset="0"/>
                <a:ea typeface="Calibri" charset="0"/>
                <a:cs typeface="Calibri" charset="0"/>
              </a:rPr>
              <a:t> Asked Questions</a:t>
            </a:r>
          </a:p>
          <a:p>
            <a:pPr>
              <a:spcBef>
                <a:spcPts val="2000"/>
              </a:spcBef>
            </a:pPr>
            <a:endParaRPr lang="en-US" sz="4400" b="1" u="sng" kern="1200" baseline="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 much text</a:t>
            </a:r>
            <a:r>
              <a:rPr lang="en-US" sz="4400" b="1" u="sng" kern="1200" baseline="0" dirty="0">
                <a:solidFill>
                  <a:schemeClr val="tx1"/>
                </a:solidFill>
                <a:latin typeface="Calibri" charset="0"/>
                <a:ea typeface="Calibri" charset="0"/>
                <a:cs typeface="Calibri" charset="0"/>
              </a:rPr>
              <a:t> should I use in my poster?</a:t>
            </a:r>
            <a:endParaRPr lang="en-US" sz="4400" b="1" u="sng"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The most common suggestion made by poster session organizers is to minimize</a:t>
            </a:r>
            <a:r>
              <a:rPr lang="en-US" sz="4400" kern="1200" baseline="0" dirty="0">
                <a:solidFill>
                  <a:schemeClr val="tx1"/>
                </a:solidFill>
                <a:latin typeface="Calibri" charset="0"/>
                <a:ea typeface="Calibri" charset="0"/>
                <a:cs typeface="Calibri" charset="0"/>
              </a:rPr>
              <a:t> text and add visuals. </a:t>
            </a:r>
            <a:r>
              <a:rPr lang="en-US" sz="4400" kern="1200" dirty="0">
                <a:solidFill>
                  <a:schemeClr val="tx1"/>
                </a:solidFill>
                <a:latin typeface="Calibri" charset="0"/>
                <a:ea typeface="Calibri" charset="0"/>
                <a:cs typeface="Calibri" charset="0"/>
              </a:rPr>
              <a:t>Some of the most visually successful posters have no</a:t>
            </a:r>
            <a:r>
              <a:rPr lang="en-US" sz="4400" kern="1200" baseline="0" dirty="0">
                <a:solidFill>
                  <a:schemeClr val="tx1"/>
                </a:solidFill>
                <a:latin typeface="Calibri" charset="0"/>
                <a:ea typeface="Calibri" charset="0"/>
                <a:cs typeface="Calibri" charset="0"/>
              </a:rPr>
              <a:t> more than </a:t>
            </a:r>
            <a:r>
              <a:rPr lang="en-US" sz="4400" kern="1200" dirty="0">
                <a:solidFill>
                  <a:schemeClr val="tx1"/>
                </a:solidFill>
                <a:latin typeface="Calibri" charset="0"/>
                <a:ea typeface="Calibri" charset="0"/>
                <a:cs typeface="Calibri" charset="0"/>
              </a:rPr>
              <a:t>a  paragraph for each poster section.</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What size should my font be?</a:t>
            </a:r>
          </a:p>
          <a:p>
            <a:pPr>
              <a:spcBef>
                <a:spcPts val="1334"/>
              </a:spcBef>
            </a:pPr>
            <a:r>
              <a:rPr lang="en-US" sz="4400" b="1" kern="1200" dirty="0">
                <a:solidFill>
                  <a:schemeClr val="tx1"/>
                </a:solidFill>
                <a:latin typeface="Calibri" charset="0"/>
                <a:ea typeface="Calibri" charset="0"/>
                <a:cs typeface="Calibri" charset="0"/>
              </a:rPr>
              <a:t>Main Title </a:t>
            </a:r>
            <a:r>
              <a:rPr lang="en-US" sz="4400" kern="1200" dirty="0">
                <a:solidFill>
                  <a:schemeClr val="tx1"/>
                </a:solidFill>
                <a:latin typeface="Calibri" charset="0"/>
                <a:ea typeface="Calibri" charset="0"/>
                <a:cs typeface="Calibri" charset="0"/>
              </a:rPr>
              <a:t>60-90 point in template</a:t>
            </a:r>
          </a:p>
          <a:p>
            <a:pPr>
              <a:spcBef>
                <a:spcPts val="1334"/>
              </a:spcBef>
            </a:pPr>
            <a:r>
              <a:rPr lang="en-US" sz="4400" b="1" kern="1200" dirty="0">
                <a:solidFill>
                  <a:schemeClr val="tx1"/>
                </a:solidFill>
                <a:latin typeface="Calibri" charset="0"/>
                <a:ea typeface="Calibri" charset="0"/>
                <a:cs typeface="Calibri" charset="0"/>
              </a:rPr>
              <a:t>Author </a:t>
            </a:r>
            <a:r>
              <a:rPr lang="en-US" sz="4400" kern="1200" dirty="0">
                <a:solidFill>
                  <a:schemeClr val="tx1"/>
                </a:solidFill>
                <a:latin typeface="Calibri" charset="0"/>
                <a:ea typeface="Calibri" charset="0"/>
                <a:cs typeface="Calibri" charset="0"/>
              </a:rPr>
              <a:t>50-60 point in template</a:t>
            </a:r>
          </a:p>
          <a:p>
            <a:pPr>
              <a:spcBef>
                <a:spcPts val="1334"/>
              </a:spcBef>
            </a:pPr>
            <a:r>
              <a:rPr lang="en-US" sz="4400" b="1" kern="1200" dirty="0">
                <a:solidFill>
                  <a:schemeClr val="tx1"/>
                </a:solidFill>
                <a:latin typeface="Calibri" charset="0"/>
                <a:ea typeface="Calibri" charset="0"/>
                <a:cs typeface="Calibri" charset="0"/>
              </a:rPr>
              <a:t>Headers</a:t>
            </a:r>
            <a:r>
              <a:rPr lang="en-US" sz="4400" kern="1200" dirty="0">
                <a:solidFill>
                  <a:schemeClr val="tx1"/>
                </a:solidFill>
                <a:latin typeface="Calibri" charset="0"/>
                <a:ea typeface="Calibri" charset="0"/>
                <a:cs typeface="Calibri" charset="0"/>
              </a:rPr>
              <a:t> 48-60 point in template</a:t>
            </a:r>
          </a:p>
          <a:p>
            <a:pPr>
              <a:spcBef>
                <a:spcPts val="1334"/>
              </a:spcBef>
            </a:pPr>
            <a:r>
              <a:rPr lang="en-US" sz="4400" b="1" kern="1200" dirty="0">
                <a:solidFill>
                  <a:schemeClr val="tx1"/>
                </a:solidFill>
                <a:latin typeface="Calibri" charset="0"/>
                <a:ea typeface="Calibri" charset="0"/>
                <a:cs typeface="Calibri" charset="0"/>
              </a:rPr>
              <a:t>Paragraph Text</a:t>
            </a:r>
            <a:r>
              <a:rPr lang="en-US" sz="4400" kern="1200" dirty="0">
                <a:solidFill>
                  <a:schemeClr val="tx1"/>
                </a:solidFill>
                <a:latin typeface="Calibri" charset="0"/>
                <a:ea typeface="Calibri" charset="0"/>
                <a:cs typeface="Calibri" charset="0"/>
              </a:rPr>
              <a:t> 30-40 point in template</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How do I insert</a:t>
            </a:r>
            <a:r>
              <a:rPr lang="en-US" sz="4400" b="1" u="sng" kern="1200" baseline="0" dirty="0">
                <a:solidFill>
                  <a:schemeClr val="tx1"/>
                </a:solidFill>
                <a:latin typeface="Calibri" charset="0"/>
                <a:ea typeface="Calibri" charset="0"/>
                <a:cs typeface="Calibri" charset="0"/>
              </a:rPr>
              <a:t> text?</a:t>
            </a:r>
            <a:endParaRPr lang="en-US" sz="4400" b="1"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kern="1200" dirty="0">
                <a:solidFill>
                  <a:schemeClr val="tx1"/>
                </a:solidFill>
                <a:latin typeface="Calibri" charset="0"/>
                <a:ea typeface="Calibri" charset="0"/>
                <a:cs typeface="Calibri" charset="0"/>
              </a:rPr>
              <a:t> </a:t>
            </a:r>
            <a:r>
              <a:rPr lang="en-US" sz="4400" kern="1200" dirty="0">
                <a:solidFill>
                  <a:schemeClr val="tx1"/>
                </a:solidFill>
                <a:latin typeface="Calibri" charset="0"/>
                <a:ea typeface="Calibri" charset="0"/>
                <a:cs typeface="Calibri" charset="0"/>
              </a:rPr>
              <a:t>paste content.</a:t>
            </a:r>
          </a:p>
          <a:p>
            <a:pPr>
              <a:spcBef>
                <a:spcPts val="2000"/>
              </a:spcBef>
            </a:pPr>
            <a:endParaRPr lang="en-US" sz="4400" kern="120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a:t>
            </a:r>
            <a:r>
              <a:rPr lang="en-US" sz="4400" b="1" u="sng" kern="1200" baseline="0" dirty="0">
                <a:solidFill>
                  <a:schemeClr val="tx1"/>
                </a:solidFill>
                <a:latin typeface="Calibri" charset="0"/>
                <a:ea typeface="Calibri" charset="0"/>
                <a:cs typeface="Calibri" charset="0"/>
              </a:rPr>
              <a:t> do I insert i</a:t>
            </a:r>
            <a:r>
              <a:rPr lang="en-US" sz="4400" b="1" u="sng" kern="1200" dirty="0">
                <a:solidFill>
                  <a:schemeClr val="tx1"/>
                </a:solidFill>
                <a:latin typeface="Calibri" charset="0"/>
                <a:ea typeface="Calibri" charset="0"/>
                <a:cs typeface="Calibri" charset="0"/>
              </a:rPr>
              <a:t>mages/Charts/Graphics?</a:t>
            </a:r>
          </a:p>
          <a:p>
            <a:pPr>
              <a:lnSpc>
                <a:spcPct val="100000"/>
              </a:lnSpc>
              <a:spcBef>
                <a:spcPts val="2000"/>
              </a:spcBef>
            </a:pPr>
            <a:r>
              <a:rPr lang="en-US" sz="4400" kern="1200" dirty="0">
                <a:solidFill>
                  <a:schemeClr val="tx1"/>
                </a:solidFill>
                <a:latin typeface="Calibri" charset="0"/>
                <a:ea typeface="Calibri" charset="0"/>
                <a:cs typeface="Calibri" charset="0"/>
              </a:rPr>
              <a:t>Click on insert,</a:t>
            </a:r>
            <a:r>
              <a:rPr lang="en-US" sz="4400" kern="1200" baseline="0" dirty="0">
                <a:solidFill>
                  <a:schemeClr val="tx1"/>
                </a:solidFill>
                <a:latin typeface="Calibri" charset="0"/>
                <a:ea typeface="Calibri" charset="0"/>
                <a:cs typeface="Calibri" charset="0"/>
              </a:rPr>
              <a:t> and then choose image or chart</a:t>
            </a:r>
            <a:r>
              <a:rPr lang="en-US" sz="4400" kern="1200" dirty="0">
                <a:solidFill>
                  <a:schemeClr val="tx1"/>
                </a:solidFill>
                <a:latin typeface="Calibri" charset="0"/>
                <a:ea typeface="Calibri" charset="0"/>
                <a:cs typeface="Calibri" charset="0"/>
              </a:rPr>
              <a:t>. Once the pop up box is on your screen select the file that you would like to place. Choose the highest</a:t>
            </a:r>
            <a:r>
              <a:rPr lang="en-US" sz="4400" kern="12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kern="1200" baseline="0" dirty="0">
                <a:solidFill>
                  <a:schemeClr val="tx1"/>
                </a:solidFill>
                <a:latin typeface="Calibri" charset="0"/>
                <a:ea typeface="Calibri" charset="0"/>
                <a:cs typeface="Calibri" charset="0"/>
              </a:rPr>
              <a:t>OAI has a </a:t>
            </a:r>
            <a:r>
              <a:rPr lang="en-US" sz="4400" kern="1200" baseline="0" dirty="0" err="1">
                <a:solidFill>
                  <a:schemeClr val="tx1"/>
                </a:solidFill>
                <a:latin typeface="Calibri" charset="0"/>
                <a:ea typeface="Calibri" charset="0"/>
                <a:cs typeface="Calibri" charset="0"/>
              </a:rPr>
              <a:t>Powerpoint</a:t>
            </a:r>
            <a:r>
              <a:rPr lang="en-US" sz="4400" kern="1200" baseline="0" dirty="0">
                <a:solidFill>
                  <a:schemeClr val="tx1"/>
                </a:solidFill>
                <a:latin typeface="Calibri" charset="0"/>
                <a:ea typeface="Calibri" charset="0"/>
                <a:cs typeface="Calibri" charset="0"/>
              </a:rPr>
              <a:t> template containing</a:t>
            </a:r>
            <a:r>
              <a:rPr lang="en-US" sz="4400" kern="1200" baseline="0" dirty="0">
                <a:solidFill>
                  <a:schemeClr val="tx1"/>
                </a:solidFill>
                <a:latin typeface="Calibri" charset="0"/>
                <a:ea typeface="Calibri" charset="0"/>
                <a:cs typeface="Calibri" charset="0"/>
                <a:hlinkClick r:id="rId3"/>
              </a:rPr>
              <a:t> customizable graphics </a:t>
            </a:r>
            <a:r>
              <a:rPr lang="en-US" sz="4400" kern="1200" baseline="0" dirty="0">
                <a:solidFill>
                  <a:schemeClr val="tx1"/>
                </a:solidFill>
                <a:latin typeface="Calibri" charset="0"/>
                <a:ea typeface="Calibri" charset="0"/>
                <a:cs typeface="Calibri" charset="0"/>
              </a:rPr>
              <a:t>and tables that faculty can use on posters. </a:t>
            </a:r>
            <a:endParaRPr lang="en-US" sz="4400" kern="1200" dirty="0">
              <a:solidFill>
                <a:schemeClr val="tx1"/>
              </a:solidFill>
              <a:latin typeface="Calibri" charset="0"/>
              <a:ea typeface="Calibri" charset="0"/>
              <a:cs typeface="Calibri" charset="0"/>
            </a:endParaRPr>
          </a:p>
          <a:p>
            <a:pPr>
              <a:lnSpc>
                <a:spcPct val="100000"/>
              </a:lnSpc>
              <a:spcBef>
                <a:spcPts val="2000"/>
              </a:spcBef>
            </a:pPr>
            <a:endParaRPr lang="en-US" sz="4400" b="1" u="sng" kern="1200" dirty="0">
              <a:solidFill>
                <a:schemeClr val="tx1"/>
              </a:solidFill>
              <a:latin typeface="Calibri" charset="0"/>
              <a:ea typeface="Calibri" charset="0"/>
              <a:cs typeface="Calibri" charset="0"/>
            </a:endParaRPr>
          </a:p>
          <a:p>
            <a:pPr>
              <a:lnSpc>
                <a:spcPct val="100000"/>
              </a:lnSpc>
              <a:spcBef>
                <a:spcPts val="2000"/>
              </a:spcBef>
            </a:pPr>
            <a:r>
              <a:rPr lang="en-US" sz="4400" b="1" u="sng" kern="1200"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208" name="TextBox 207"/>
          <p:cNvSpPr txBox="1"/>
          <p:nvPr/>
        </p:nvSpPr>
        <p:spPr>
          <a:xfrm>
            <a:off x="48061094" y="-1132688"/>
            <a:ext cx="11190514" cy="18723074"/>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r>
              <a:rPr lang="en-US" sz="4400" b="1" kern="1200" dirty="0">
                <a:solidFill>
                  <a:schemeClr val="tx2">
                    <a:lumMod val="60000"/>
                    <a:lumOff val="40000"/>
                  </a:schemeClr>
                </a:solidFill>
                <a:latin typeface="+mn-lt"/>
                <a:cs typeface="Arial"/>
              </a:rPr>
              <a:t>Extra Headers</a:t>
            </a:r>
          </a:p>
          <a:p>
            <a:endParaRPr lang="en-US" sz="4400" kern="1200" dirty="0">
              <a:latin typeface="+mn-lt"/>
              <a:cs typeface="Arial"/>
            </a:endParaRPr>
          </a:p>
          <a:p>
            <a:r>
              <a:rPr lang="en-US" sz="4400" kern="1200" dirty="0">
                <a:latin typeface="+mn-lt"/>
                <a:cs typeface="Arial"/>
              </a:rPr>
              <a:t>The headers in this column are provided for your convenience. </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Header Title </a:t>
            </a:r>
          </a:p>
          <a:p>
            <a:endParaRPr lang="en-US" sz="4400" kern="1200" dirty="0">
              <a:latin typeface="+mn-lt"/>
              <a:cs typeface="Arial"/>
            </a:endParaRPr>
          </a:p>
          <a:p>
            <a:r>
              <a:rPr lang="en-US" sz="4400" kern="1200" dirty="0">
                <a:latin typeface="+mn-lt"/>
                <a:cs typeface="Arial"/>
              </a:rPr>
              <a:t>To change the title of the header double click the text until the title is highlighted. Once the title is highlighted type in the preferred title.</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Place Headers</a:t>
            </a:r>
          </a:p>
          <a:p>
            <a:endParaRPr lang="en-US" sz="4400" b="1" kern="1200" dirty="0">
              <a:solidFill>
                <a:schemeClr val="tx2">
                  <a:lumMod val="60000"/>
                  <a:lumOff val="40000"/>
                </a:schemeClr>
              </a:solidFill>
              <a:latin typeface="+mn-lt"/>
              <a:cs typeface="Arial"/>
            </a:endParaRPr>
          </a:p>
          <a:p>
            <a:r>
              <a:rPr lang="en-US" sz="4400" kern="1200" dirty="0">
                <a:latin typeface="+mn-lt"/>
                <a:cs typeface="Arial"/>
              </a:rPr>
              <a:t>Once the header is titled properly drag and drop the header to where you would like it placed on your poster.</a:t>
            </a:r>
          </a:p>
          <a:p>
            <a:endParaRPr lang="en-US" sz="4400" kern="1200" dirty="0">
              <a:latin typeface="+mn-lt"/>
              <a:cs typeface="Arial"/>
            </a:endParaRPr>
          </a:p>
          <a:p>
            <a:pPr>
              <a:spcBef>
                <a:spcPts val="2000"/>
              </a:spcBef>
            </a:pPr>
            <a:r>
              <a:rPr lang="en-US" sz="4400" b="1" u="sng" kern="1200" dirty="0">
                <a:solidFill>
                  <a:schemeClr val="tx1"/>
                </a:solidFill>
                <a:latin typeface="+mn-lt"/>
                <a:ea typeface="Calibri" charset="0"/>
                <a:cs typeface="Calibri" charset="0"/>
              </a:rPr>
              <a:t>When You are Ready for Printing</a:t>
            </a:r>
          </a:p>
          <a:p>
            <a:pPr>
              <a:spcBef>
                <a:spcPts val="2000"/>
              </a:spcBef>
            </a:pPr>
            <a:r>
              <a:rPr lang="en-US" sz="4400" b="1" kern="1200"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4"/>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kern="1200" dirty="0">
                <a:solidFill>
                  <a:schemeClr val="tx1"/>
                </a:solidFill>
                <a:latin typeface="+mn-lt"/>
                <a:ea typeface="Calibri" charset="0"/>
                <a:cs typeface="Calibri" charset="0"/>
              </a:rPr>
              <a:t>Turn around time</a:t>
            </a:r>
            <a:r>
              <a:rPr lang="en-US" sz="4400" kern="1200" dirty="0">
                <a:solidFill>
                  <a:schemeClr val="tx1"/>
                </a:solidFill>
                <a:latin typeface="+mn-lt"/>
                <a:ea typeface="Calibri" charset="0"/>
                <a:cs typeface="Calibri" charset="0"/>
              </a:rPr>
              <a:t> is approximately one week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from poster submission.</a:t>
            </a:r>
          </a:p>
          <a:p>
            <a:pPr>
              <a:spcBef>
                <a:spcPts val="2000"/>
              </a:spcBef>
            </a:pPr>
            <a:r>
              <a:rPr lang="en-US" sz="4400" b="1" kern="1200" dirty="0">
                <a:solidFill>
                  <a:schemeClr val="tx1"/>
                </a:solidFill>
                <a:latin typeface="+mn-lt"/>
                <a:ea typeface="Calibri" charset="0"/>
                <a:cs typeface="Calibri" charset="0"/>
              </a:rPr>
              <a:t>For assistance</a:t>
            </a:r>
            <a:r>
              <a:rPr lang="en-US" sz="4400" kern="1200" dirty="0">
                <a:solidFill>
                  <a:schemeClr val="tx1"/>
                </a:solidFill>
                <a:latin typeface="+mn-lt"/>
                <a:ea typeface="Calibri" charset="0"/>
                <a:cs typeface="Calibri" charset="0"/>
              </a:rPr>
              <a:t> please call OAI at 410-704-2005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or email </a:t>
            </a:r>
            <a:r>
              <a:rPr lang="en-US" sz="4400" u="sng" kern="1200" dirty="0">
                <a:solidFill>
                  <a:schemeClr val="tx1"/>
                </a:solidFill>
                <a:latin typeface="+mn-lt"/>
                <a:ea typeface="Calibri" charset="0"/>
                <a:cs typeface="Calibri" charset="0"/>
                <a:hlinkClick r:id="rId5"/>
              </a:rPr>
              <a:t>OAIProjects@towson.edu</a:t>
            </a:r>
            <a:endParaRPr lang="en-US" sz="4400" kern="1200" dirty="0">
              <a:solidFill>
                <a:schemeClr val="tx1"/>
              </a:solidFill>
              <a:latin typeface="+mn-lt"/>
              <a:ea typeface="Calibri" charset="0"/>
              <a:cs typeface="Calibri" charset="0"/>
            </a:endParaRPr>
          </a:p>
          <a:p>
            <a:r>
              <a:rPr lang="en-US" sz="4400" kern="1200" dirty="0">
                <a:latin typeface="+mn-lt"/>
                <a:cs typeface="Arial"/>
              </a:rPr>
              <a:t> </a:t>
            </a:r>
          </a:p>
          <a:p>
            <a:endParaRPr lang="en-US" sz="4400" b="1" kern="1200" dirty="0">
              <a:latin typeface="+mn-lt"/>
              <a:cs typeface="Arial"/>
            </a:endParaRPr>
          </a:p>
        </p:txBody>
      </p:sp>
    </p:spTree>
    <p:extLst>
      <p:ext uri="{BB962C8B-B14F-4D97-AF65-F5344CB8AC3E}">
        <p14:creationId xmlns:p14="http://schemas.microsoft.com/office/powerpoint/2010/main" val="2000498377"/>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3429000" rtl="0" eaLnBrk="1" latinLnBrk="0" hangingPunct="1">
        <a:lnSpc>
          <a:spcPct val="90000"/>
        </a:lnSpc>
        <a:spcBef>
          <a:spcPct val="0"/>
        </a:spcBef>
        <a:buNone/>
        <a:defRPr sz="16500" kern="1200">
          <a:solidFill>
            <a:schemeClr val="tx1"/>
          </a:solidFill>
          <a:latin typeface="+mj-lt"/>
          <a:ea typeface="+mj-ea"/>
          <a:cs typeface="+mj-cs"/>
        </a:defRPr>
      </a:lvl1pPr>
    </p:titleStyle>
    <p:bodyStyle>
      <a:lvl1pPr marL="857250" indent="-857250" algn="l" defTabSz="3429000" rtl="0" eaLnBrk="1" latinLnBrk="0" hangingPunct="1">
        <a:lnSpc>
          <a:spcPct val="90000"/>
        </a:lnSpc>
        <a:spcBef>
          <a:spcPts val="3750"/>
        </a:spcBef>
        <a:buFont typeface="Arial" panose="020B0604020202020204" pitchFamily="34" charset="0"/>
        <a:buChar char="•"/>
        <a:defRPr sz="10500" kern="1200">
          <a:solidFill>
            <a:schemeClr val="tx1"/>
          </a:solidFill>
          <a:latin typeface="+mn-lt"/>
          <a:ea typeface="+mn-ea"/>
          <a:cs typeface="+mn-cs"/>
        </a:defRPr>
      </a:lvl1pPr>
      <a:lvl2pPr marL="2571750" indent="-857250" algn="l" defTabSz="3429000" rtl="0" eaLnBrk="1" latinLnBrk="0" hangingPunct="1">
        <a:lnSpc>
          <a:spcPct val="90000"/>
        </a:lnSpc>
        <a:spcBef>
          <a:spcPts val="1875"/>
        </a:spcBef>
        <a:buFont typeface="Arial" panose="020B0604020202020204" pitchFamily="34" charset="0"/>
        <a:buChar char="•"/>
        <a:defRPr sz="9000" kern="1200">
          <a:solidFill>
            <a:schemeClr val="tx1"/>
          </a:solidFill>
          <a:latin typeface="+mn-lt"/>
          <a:ea typeface="+mn-ea"/>
          <a:cs typeface="+mn-cs"/>
        </a:defRPr>
      </a:lvl2pPr>
      <a:lvl3pPr marL="4286250" indent="-857250" algn="l" defTabSz="3429000" rtl="0" eaLnBrk="1" latinLnBrk="0" hangingPunct="1">
        <a:lnSpc>
          <a:spcPct val="90000"/>
        </a:lnSpc>
        <a:spcBef>
          <a:spcPts val="1875"/>
        </a:spcBef>
        <a:buFont typeface="Arial" panose="020B0604020202020204" pitchFamily="34" charset="0"/>
        <a:buChar char="•"/>
        <a:defRPr sz="7500" kern="1200">
          <a:solidFill>
            <a:schemeClr val="tx1"/>
          </a:solidFill>
          <a:latin typeface="+mn-lt"/>
          <a:ea typeface="+mn-ea"/>
          <a:cs typeface="+mn-cs"/>
        </a:defRPr>
      </a:lvl3pPr>
      <a:lvl4pPr marL="6000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4pPr>
      <a:lvl5pPr marL="7715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5pPr>
      <a:lvl6pPr marL="9429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6pPr>
      <a:lvl7pPr marL="11144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7pPr>
      <a:lvl8pPr marL="12858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8pPr>
      <a:lvl9pPr marL="14573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9pPr>
    </p:bodyStyle>
    <p:otherStyle>
      <a:defPPr>
        <a:defRPr lang="en-US"/>
      </a:defPPr>
      <a:lvl1pPr marL="0" algn="l" defTabSz="3429000" rtl="0" eaLnBrk="1" latinLnBrk="0" hangingPunct="1">
        <a:defRPr sz="6750" kern="1200">
          <a:solidFill>
            <a:schemeClr val="tx1"/>
          </a:solidFill>
          <a:latin typeface="+mn-lt"/>
          <a:ea typeface="+mn-ea"/>
          <a:cs typeface="+mn-cs"/>
        </a:defRPr>
      </a:lvl1pPr>
      <a:lvl2pPr marL="1714500" algn="l" defTabSz="3429000" rtl="0" eaLnBrk="1" latinLnBrk="0" hangingPunct="1">
        <a:defRPr sz="6750" kern="1200">
          <a:solidFill>
            <a:schemeClr val="tx1"/>
          </a:solidFill>
          <a:latin typeface="+mn-lt"/>
          <a:ea typeface="+mn-ea"/>
          <a:cs typeface="+mn-cs"/>
        </a:defRPr>
      </a:lvl2pPr>
      <a:lvl3pPr marL="3429000" algn="l" defTabSz="3429000" rtl="0" eaLnBrk="1" latinLnBrk="0" hangingPunct="1">
        <a:defRPr sz="6750" kern="1200">
          <a:solidFill>
            <a:schemeClr val="tx1"/>
          </a:solidFill>
          <a:latin typeface="+mn-lt"/>
          <a:ea typeface="+mn-ea"/>
          <a:cs typeface="+mn-cs"/>
        </a:defRPr>
      </a:lvl3pPr>
      <a:lvl4pPr marL="5143500" algn="l" defTabSz="3429000" rtl="0" eaLnBrk="1" latinLnBrk="0" hangingPunct="1">
        <a:defRPr sz="6750" kern="1200">
          <a:solidFill>
            <a:schemeClr val="tx1"/>
          </a:solidFill>
          <a:latin typeface="+mn-lt"/>
          <a:ea typeface="+mn-ea"/>
          <a:cs typeface="+mn-cs"/>
        </a:defRPr>
      </a:lvl4pPr>
      <a:lvl5pPr marL="6858000" algn="l" defTabSz="3429000" rtl="0" eaLnBrk="1" latinLnBrk="0" hangingPunct="1">
        <a:defRPr sz="6750" kern="1200">
          <a:solidFill>
            <a:schemeClr val="tx1"/>
          </a:solidFill>
          <a:latin typeface="+mn-lt"/>
          <a:ea typeface="+mn-ea"/>
          <a:cs typeface="+mn-cs"/>
        </a:defRPr>
      </a:lvl5pPr>
      <a:lvl6pPr marL="8572500" algn="l" defTabSz="3429000" rtl="0" eaLnBrk="1" latinLnBrk="0" hangingPunct="1">
        <a:defRPr sz="6750" kern="1200">
          <a:solidFill>
            <a:schemeClr val="tx1"/>
          </a:solidFill>
          <a:latin typeface="+mn-lt"/>
          <a:ea typeface="+mn-ea"/>
          <a:cs typeface="+mn-cs"/>
        </a:defRPr>
      </a:lvl6pPr>
      <a:lvl7pPr marL="10287000" algn="l" defTabSz="3429000" rtl="0" eaLnBrk="1" latinLnBrk="0" hangingPunct="1">
        <a:defRPr sz="6750" kern="1200">
          <a:solidFill>
            <a:schemeClr val="tx1"/>
          </a:solidFill>
          <a:latin typeface="+mn-lt"/>
          <a:ea typeface="+mn-ea"/>
          <a:cs typeface="+mn-cs"/>
        </a:defRPr>
      </a:lvl7pPr>
      <a:lvl8pPr marL="12001500" algn="l" defTabSz="3429000" rtl="0" eaLnBrk="1" latinLnBrk="0" hangingPunct="1">
        <a:defRPr sz="6750" kern="1200">
          <a:solidFill>
            <a:schemeClr val="tx1"/>
          </a:solidFill>
          <a:latin typeface="+mn-lt"/>
          <a:ea typeface="+mn-ea"/>
          <a:cs typeface="+mn-cs"/>
        </a:defRPr>
      </a:lvl8pPr>
      <a:lvl9pPr marL="13716000" algn="l" defTabSz="3429000" rtl="0" eaLnBrk="1" latinLnBrk="0" hangingPunct="1">
        <a:defRPr sz="67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1728" userDrawn="1">
          <p15:clr>
            <a:srgbClr val="F26B43"/>
          </p15:clr>
        </p15:guide>
        <p15:guide id="3" pos="8376" userDrawn="1">
          <p15:clr>
            <a:srgbClr val="F26B43"/>
          </p15:clr>
        </p15:guide>
        <p15:guide id="5" orient="horz" pos="528" userDrawn="1">
          <p15:clr>
            <a:srgbClr val="F26B43"/>
          </p15:clr>
        </p15:guide>
        <p15:guide id="6" orient="horz" pos="16560" userDrawn="1">
          <p15:clr>
            <a:srgbClr val="F26B43"/>
          </p15:clr>
        </p15:guide>
        <p15:guide id="9" pos="15048" userDrawn="1">
          <p15:clr>
            <a:srgbClr val="F26B43"/>
          </p15:clr>
        </p15:guide>
        <p15:guide id="11" pos="21696" userDrawn="1">
          <p15:clr>
            <a:srgbClr val="F26B43"/>
          </p15:clr>
        </p15:guide>
        <p15:guide id="12" pos="2160" userDrawn="1">
          <p15:clr>
            <a:srgbClr val="F26B43"/>
          </p15:clr>
        </p15:guide>
        <p15:guide id="16" pos="8808" userDrawn="1">
          <p15:clr>
            <a:srgbClr val="F26B43"/>
          </p15:clr>
        </p15:guide>
        <p15:guide id="17" pos="15480" userDrawn="1">
          <p15:clr>
            <a:srgbClr val="F26B43"/>
          </p15:clr>
        </p15:guide>
        <p15:guide id="19" pos="22128" userDrawn="1">
          <p15:clr>
            <a:srgbClr val="F26B43"/>
          </p15:clr>
        </p15:guide>
        <p15:guide id="20" pos="28368" userDrawn="1">
          <p15:clr>
            <a:srgbClr val="F26B43"/>
          </p15:clr>
        </p15:guide>
        <p15:guide id="21" orient="horz" pos="2424" userDrawn="1">
          <p15:clr>
            <a:srgbClr val="F26B43"/>
          </p15:clr>
        </p15:guide>
        <p15:guide id="22" orient="horz" pos="39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 name="TextBox 706"/>
          <p:cNvSpPr txBox="1"/>
          <p:nvPr/>
        </p:nvSpPr>
        <p:spPr>
          <a:xfrm>
            <a:off x="3429000" y="828784"/>
            <a:ext cx="31046057" cy="2286000"/>
          </a:xfrm>
          <a:prstGeom prst="rect">
            <a:avLst/>
          </a:prstGeom>
          <a:noFill/>
        </p:spPr>
        <p:txBody>
          <a:bodyPr wrap="square" lIns="0" tIns="0" rIns="0" bIns="0" rtlCol="0" anchor="ctr" anchorCtr="0">
            <a:noAutofit/>
          </a:bodyPr>
          <a:lstStyle/>
          <a:p>
            <a:r>
              <a:rPr lang="en-US" sz="9000" b="1" dirty="0">
                <a:solidFill>
                  <a:schemeClr val="bg1"/>
                </a:solidFill>
                <a:latin typeface="Calibri" charset="0"/>
                <a:ea typeface="Calibri" charset="0"/>
                <a:cs typeface="Calibri" charset="0"/>
              </a:rPr>
              <a:t>Enter Title Here</a:t>
            </a:r>
          </a:p>
        </p:txBody>
      </p:sp>
      <p:sp>
        <p:nvSpPr>
          <p:cNvPr id="708" name="TextBox 707"/>
          <p:cNvSpPr txBox="1"/>
          <p:nvPr/>
        </p:nvSpPr>
        <p:spPr>
          <a:xfrm>
            <a:off x="3571298" y="4110854"/>
            <a:ext cx="18571782" cy="1097280"/>
          </a:xfrm>
          <a:prstGeom prst="rect">
            <a:avLst/>
          </a:prstGeom>
          <a:noFill/>
          <a:ln>
            <a:noFill/>
          </a:ln>
        </p:spPr>
        <p:txBody>
          <a:bodyPr wrap="square" lIns="0" tIns="0" rIns="0" bIns="0" rtlCol="0" anchor="ctr" anchorCtr="0">
            <a:noAutofit/>
          </a:bodyPr>
          <a:lstStyle/>
          <a:p>
            <a:r>
              <a:rPr lang="en-US" sz="6000" dirty="0">
                <a:latin typeface="Calibri" charset="0"/>
                <a:ea typeface="Calibri" charset="0"/>
                <a:cs typeface="Calibri" charset="0"/>
              </a:rPr>
              <a:t>Enter Author Here </a:t>
            </a:r>
            <a:r>
              <a:rPr lang="en-US" sz="6000" dirty="0">
                <a:latin typeface="Calibri" charset="0"/>
                <a:ea typeface="Calibri" charset="0"/>
                <a:cs typeface="Calibri" charset="0"/>
                <a:sym typeface="Wingdings"/>
              </a:rPr>
              <a:t></a:t>
            </a:r>
            <a:r>
              <a:rPr lang="en-US" sz="6000" dirty="0">
                <a:latin typeface="Calibri" charset="0"/>
                <a:ea typeface="Calibri" charset="0"/>
                <a:cs typeface="Calibri" charset="0"/>
              </a:rPr>
              <a:t> Enter Author Here </a:t>
            </a:r>
            <a:r>
              <a:rPr lang="en-US" sz="6000" dirty="0">
                <a:latin typeface="Calibri" charset="0"/>
                <a:ea typeface="Calibri" charset="0"/>
                <a:cs typeface="Calibri" charset="0"/>
                <a:sym typeface="Wingdings"/>
              </a:rPr>
              <a:t></a:t>
            </a:r>
            <a:r>
              <a:rPr lang="en-US" sz="6000" dirty="0">
                <a:latin typeface="Calibri" charset="0"/>
                <a:ea typeface="Calibri" charset="0"/>
                <a:cs typeface="Calibri" charset="0"/>
              </a:rPr>
              <a:t> Towson University</a:t>
            </a:r>
          </a:p>
        </p:txBody>
      </p:sp>
      <p:grpSp>
        <p:nvGrpSpPr>
          <p:cNvPr id="709" name="Group 708"/>
          <p:cNvGrpSpPr/>
          <p:nvPr/>
        </p:nvGrpSpPr>
        <p:grpSpPr>
          <a:xfrm>
            <a:off x="3418639" y="6286500"/>
            <a:ext cx="9875520" cy="20017104"/>
            <a:chOff x="1179576" y="5922526"/>
            <a:chExt cx="10332720" cy="20017104"/>
          </a:xfrm>
        </p:grpSpPr>
        <p:sp>
          <p:nvSpPr>
            <p:cNvPr id="711" name="TextBox 710"/>
            <p:cNvSpPr txBox="1"/>
            <p:nvPr/>
          </p:nvSpPr>
          <p:spPr>
            <a:xfrm>
              <a:off x="1740349" y="7008875"/>
              <a:ext cx="9343811" cy="18930755"/>
            </a:xfrm>
            <a:prstGeom prst="rect">
              <a:avLst/>
            </a:prstGeom>
            <a:solidFill>
              <a:schemeClr val="bg1">
                <a:alpha val="50000"/>
              </a:schemeClr>
            </a:solidFill>
            <a:ln>
              <a:solidFill>
                <a:srgbClr val="8FAB9E"/>
              </a:solidFill>
            </a:ln>
          </p:spPr>
          <p:txBody>
            <a:bodyPr wrap="square" lIns="365760" tIns="365760" rIns="365760" bIns="365760" rtlCol="0">
              <a:no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everti</a:t>
              </a:r>
              <a:r>
                <a:rPr lang="en-US" sz="3600" dirty="0">
                  <a:solidFill>
                    <a:srgbClr val="000000"/>
                  </a:solidFill>
                  <a:latin typeface="Calibri" charset="0"/>
                  <a:ea typeface="Calibri" charset="0"/>
                  <a:cs typeface="Calibri" charset="0"/>
                </a:rPr>
                <a:t> ad vim. Mundi </a:t>
              </a:r>
              <a:r>
                <a:rPr lang="en-US" sz="3600" dirty="0" err="1">
                  <a:solidFill>
                    <a:srgbClr val="000000"/>
                  </a:solidFill>
                  <a:latin typeface="Calibri" charset="0"/>
                  <a:ea typeface="Calibri" charset="0"/>
                  <a:cs typeface="Calibri" charset="0"/>
                </a:rPr>
                <a:t>ancillae</a:t>
              </a:r>
              <a:r>
                <a:rPr lang="en-US" sz="3600" dirty="0">
                  <a:solidFill>
                    <a:srgbClr val="000000"/>
                  </a:solidFill>
                  <a:latin typeface="Calibri" charset="0"/>
                  <a:ea typeface="Calibri" charset="0"/>
                  <a:cs typeface="Calibri" charset="0"/>
                </a:rPr>
                <a:t> ex </a:t>
              </a:r>
              <a:r>
                <a:rPr lang="en-US" sz="3600" dirty="0" err="1">
                  <a:solidFill>
                    <a:srgbClr val="000000"/>
                  </a:solidFill>
                  <a:latin typeface="Calibri" charset="0"/>
                  <a:ea typeface="Calibri" charset="0"/>
                  <a:cs typeface="Calibri" charset="0"/>
                </a:rPr>
                <a:t>eam</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nam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delenit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An vim </a:t>
              </a:r>
              <a:r>
                <a:rPr lang="en-US" sz="3600" dirty="0" err="1">
                  <a:solidFill>
                    <a:srgbClr val="000000"/>
                  </a:solidFill>
                  <a:latin typeface="Calibri" charset="0"/>
                  <a:ea typeface="Calibri" charset="0"/>
                  <a:cs typeface="Calibri" charset="0"/>
                </a:rPr>
                <a:t>suas</a:t>
              </a:r>
              <a:r>
                <a:rPr lang="en-US" sz="3600" dirty="0">
                  <a:solidFill>
                    <a:srgbClr val="000000"/>
                  </a:solidFill>
                  <a:latin typeface="Calibri" charset="0"/>
                  <a:ea typeface="Calibri" charset="0"/>
                  <a:cs typeface="Calibri" charset="0"/>
                </a:rPr>
                <a:t> facer </a:t>
              </a:r>
              <a:r>
                <a:rPr lang="en-US" sz="3600" dirty="0" err="1">
                  <a:solidFill>
                    <a:srgbClr val="000000"/>
                  </a:solidFill>
                  <a:latin typeface="Calibri" charset="0"/>
                  <a:ea typeface="Calibri" charset="0"/>
                  <a:cs typeface="Calibri" charset="0"/>
                </a:rPr>
                <a:t>simul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antiopam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mea mundi </a:t>
              </a:r>
              <a:r>
                <a:rPr lang="en-US" sz="3600" dirty="0" err="1">
                  <a:solidFill>
                    <a:srgbClr val="000000"/>
                  </a:solidFill>
                  <a:latin typeface="Calibri" charset="0"/>
                  <a:ea typeface="Calibri" charset="0"/>
                  <a:cs typeface="Calibri" charset="0"/>
                </a:rPr>
                <a:t>putent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Eruditi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platonem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aliquando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at.Labore</a:t>
              </a:r>
              <a:r>
                <a:rPr lang="en-US" sz="3600" dirty="0">
                  <a:solidFill>
                    <a:srgbClr val="000000"/>
                  </a:solidFill>
                  <a:latin typeface="Calibri" charset="0"/>
                  <a:ea typeface="Calibri" charset="0"/>
                  <a:cs typeface="Calibri" charset="0"/>
                </a:rPr>
                <a:t> corpora his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aeque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apeirian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petentium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p>
            <a:p>
              <a:pPr>
                <a:spcBef>
                  <a:spcPts val="3600"/>
                </a:spcBef>
              </a:pPr>
              <a:r>
                <a:rPr lang="en-US" sz="3600" dirty="0" err="1">
                  <a:solidFill>
                    <a:srgbClr val="000000"/>
                  </a:solidFill>
                  <a:latin typeface="Calibri" charset="0"/>
                  <a:ea typeface="Calibri" charset="0"/>
                  <a:cs typeface="Calibri" charset="0"/>
                </a:rPr>
                <a:t>Quem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vidit</a:t>
              </a:r>
              <a:r>
                <a:rPr lang="en-US" sz="3600" dirty="0">
                  <a:solidFill>
                    <a:srgbClr val="000000"/>
                  </a:solidFill>
                  <a:latin typeface="Calibri" charset="0"/>
                  <a:ea typeface="Calibri" charset="0"/>
                  <a:cs typeface="Calibri" charset="0"/>
                </a:rPr>
                <a:t> vim et. </a:t>
              </a:r>
              <a:r>
                <a:rPr lang="en-US" sz="3600" dirty="0" err="1">
                  <a:solidFill>
                    <a:srgbClr val="000000"/>
                  </a:solidFill>
                  <a:latin typeface="Calibri" charset="0"/>
                  <a:ea typeface="Calibri" charset="0"/>
                  <a:cs typeface="Calibri" charset="0"/>
                </a:rPr>
                <a:t>Dicit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clita</a:t>
              </a:r>
              <a:r>
                <a:rPr lang="en-US" sz="3600" dirty="0">
                  <a:solidFill>
                    <a:srgbClr val="000000"/>
                  </a:solidFill>
                  <a:latin typeface="Calibri" charset="0"/>
                  <a:ea typeface="Calibri" charset="0"/>
                  <a:cs typeface="Calibri" charset="0"/>
                </a:rPr>
                <a:t> at has. Pro </a:t>
              </a:r>
              <a:r>
                <a:rPr lang="en-US" sz="3600" dirty="0" err="1">
                  <a:solidFill>
                    <a:srgbClr val="000000"/>
                  </a:solidFill>
                  <a:latin typeface="Calibri" charset="0"/>
                  <a:ea typeface="Calibri" charset="0"/>
                  <a:cs typeface="Calibri" charset="0"/>
                </a:rPr>
                <a:t>hinc</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etiam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bonorum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id.His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fabulas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assentior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quo ad animal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deseruisse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expetendis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Usu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nonumes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nusquam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augue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verear</a:t>
              </a:r>
              <a:r>
                <a:rPr lang="en-US" sz="3600" dirty="0">
                  <a:solidFill>
                    <a:srgbClr val="000000"/>
                  </a:solidFill>
                  <a:latin typeface="Calibri" charset="0"/>
                  <a:ea typeface="Calibri" charset="0"/>
                  <a:cs typeface="Calibri" charset="0"/>
                </a:rPr>
                <a:t>. Et </a:t>
              </a:r>
              <a:r>
                <a:rPr lang="en-US" sz="3600" dirty="0" err="1">
                  <a:solidFill>
                    <a:srgbClr val="000000"/>
                  </a:solidFill>
                  <a:latin typeface="Calibri" charset="0"/>
                  <a:ea typeface="Calibri" charset="0"/>
                  <a:cs typeface="Calibri" charset="0"/>
                </a:rPr>
                <a:t>libris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interesset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vix</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Accommodare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definitionem</a:t>
              </a:r>
              <a:r>
                <a:rPr lang="en-US" sz="3600" dirty="0">
                  <a:solidFill>
                    <a:srgbClr val="000000"/>
                  </a:solidFill>
                  <a:latin typeface="Calibri" charset="0"/>
                  <a:ea typeface="Calibri" charset="0"/>
                  <a:cs typeface="Calibri" charset="0"/>
                </a:rPr>
                <a:t> id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te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quem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reque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populo</a:t>
              </a:r>
              <a:r>
                <a:rPr lang="en-US" sz="3600" dirty="0">
                  <a:solidFill>
                    <a:srgbClr val="000000"/>
                  </a:solidFill>
                  <a:latin typeface="Calibri" charset="0"/>
                  <a:ea typeface="Calibri" charset="0"/>
                  <a:cs typeface="Calibri" charset="0"/>
                </a:rPr>
                <a:t> cum,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modo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autem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saperet.Erant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munere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neglegentur</a:t>
              </a:r>
              <a:r>
                <a:rPr lang="en-US" sz="3600" dirty="0">
                  <a:solidFill>
                    <a:srgbClr val="000000"/>
                  </a:solidFill>
                  <a:latin typeface="Calibri" charset="0"/>
                  <a:ea typeface="Calibri" charset="0"/>
                  <a:cs typeface="Calibri" charset="0"/>
                </a:rPr>
                <a:t> sea no,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quidam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iudicabit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appellantur</a:t>
              </a:r>
              <a:r>
                <a:rPr lang="en-US" sz="3600" dirty="0">
                  <a:solidFill>
                    <a:srgbClr val="000000"/>
                  </a:solidFill>
                  <a:latin typeface="Calibri" charset="0"/>
                  <a:ea typeface="Calibri" charset="0"/>
                  <a:cs typeface="Calibri" charset="0"/>
                </a:rPr>
                <a:t> an, sit ad vitae </a:t>
              </a:r>
              <a:r>
                <a:rPr lang="en-US" sz="3600" dirty="0" err="1">
                  <a:solidFill>
                    <a:srgbClr val="000000"/>
                  </a:solidFill>
                  <a:latin typeface="Calibri" charset="0"/>
                  <a:ea typeface="Calibri" charset="0"/>
                  <a:cs typeface="Calibri" charset="0"/>
                </a:rPr>
                <a:t>mollis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rationibus</a:t>
              </a:r>
              <a:r>
                <a:rPr lang="en-US" sz="3600" dirty="0">
                  <a:solidFill>
                    <a:srgbClr val="000000"/>
                  </a:solidFill>
                  <a:latin typeface="Calibri" charset="0"/>
                  <a:ea typeface="Calibri" charset="0"/>
                  <a:cs typeface="Calibri" charset="0"/>
                </a:rPr>
                <a:t>. Ad </a:t>
              </a:r>
              <a:r>
                <a:rPr lang="en-US" sz="3600" dirty="0" err="1">
                  <a:solidFill>
                    <a:srgbClr val="000000"/>
                  </a:solidFill>
                  <a:latin typeface="Calibri" charset="0"/>
                  <a:ea typeface="Calibri" charset="0"/>
                  <a:cs typeface="Calibri" charset="0"/>
                </a:rPr>
                <a:t>omnium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maluisset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eros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placerat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autem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legimus</a:t>
              </a:r>
              <a:r>
                <a:rPr lang="en-US" sz="3600" dirty="0">
                  <a:solidFill>
                    <a:srgbClr val="000000"/>
                  </a:solidFill>
                  <a:latin typeface="Calibri" charset="0"/>
                  <a:ea typeface="Calibri" charset="0"/>
                  <a:cs typeface="Calibri" charset="0"/>
                </a:rPr>
                <a:t> et pro. </a:t>
              </a:r>
            </a:p>
            <a:p>
              <a:pPr>
                <a:spcBef>
                  <a:spcPts val="3600"/>
                </a:spcBef>
              </a:pPr>
              <a:r>
                <a:rPr lang="en-US" sz="3600" dirty="0">
                  <a:solidFill>
                    <a:srgbClr val="000000"/>
                  </a:solidFill>
                  <a:latin typeface="Calibri" charset="0"/>
                  <a:ea typeface="Calibri" charset="0"/>
                  <a:cs typeface="Calibri" charset="0"/>
                </a:rPr>
                <a:t>In duo modus </a:t>
              </a:r>
              <a:r>
                <a:rPr lang="en-US" sz="3600" dirty="0" err="1">
                  <a:solidFill>
                    <a:srgbClr val="000000"/>
                  </a:solidFill>
                  <a:latin typeface="Calibri" charset="0"/>
                  <a:ea typeface="Calibri" charset="0"/>
                  <a:cs typeface="Calibri" charset="0"/>
                </a:rPr>
                <a:t>verear</a:t>
              </a:r>
              <a:r>
                <a:rPr lang="en-US" sz="3600" dirty="0">
                  <a:solidFill>
                    <a:srgbClr val="000000"/>
                  </a:solidFill>
                  <a:latin typeface="Calibri" charset="0"/>
                  <a:ea typeface="Calibri" charset="0"/>
                  <a:cs typeface="Calibri" charset="0"/>
                </a:rPr>
                <a:t>, quo ne </a:t>
              </a:r>
              <a:r>
                <a:rPr lang="en-US" sz="3600" dirty="0" err="1">
                  <a:solidFill>
                    <a:srgbClr val="000000"/>
                  </a:solidFill>
                  <a:latin typeface="Calibri" charset="0"/>
                  <a:ea typeface="Calibri" charset="0"/>
                  <a:cs typeface="Calibri" charset="0"/>
                </a:rPr>
                <a:t>habeo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contentiones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discere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fastidii</a:t>
              </a:r>
              <a:r>
                <a:rPr lang="en-US" sz="3600" dirty="0">
                  <a:solidFill>
                    <a:srgbClr val="000000"/>
                  </a:solidFill>
                  <a:latin typeface="Calibri" charset="0"/>
                  <a:ea typeface="Calibri" charset="0"/>
                  <a:cs typeface="Calibri" charset="0"/>
                </a:rPr>
                <a:t> postulant his at. </a:t>
              </a:r>
              <a:r>
                <a:rPr lang="en-US" sz="3600" dirty="0" err="1">
                  <a:solidFill>
                    <a:srgbClr val="000000"/>
                  </a:solidFill>
                  <a:latin typeface="Calibri" charset="0"/>
                  <a:ea typeface="Calibri" charset="0"/>
                  <a:cs typeface="Calibri" charset="0"/>
                </a:rPr>
                <a:t>Vidisse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admodum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similique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vix</a:t>
              </a:r>
              <a:r>
                <a:rPr lang="en-US" sz="3600" dirty="0">
                  <a:solidFill>
                    <a:srgbClr val="000000"/>
                  </a:solidFill>
                  <a:latin typeface="Calibri" charset="0"/>
                  <a:ea typeface="Calibri" charset="0"/>
                  <a:cs typeface="Calibri" charset="0"/>
                </a:rPr>
                <a:t> an. </a:t>
              </a:r>
              <a:r>
                <a:rPr lang="en-US" sz="3600" dirty="0" err="1">
                  <a:solidFill>
                    <a:srgbClr val="000000"/>
                  </a:solidFill>
                  <a:latin typeface="Calibri" charset="0"/>
                  <a:ea typeface="Calibri" charset="0"/>
                  <a:cs typeface="Calibri" charset="0"/>
                </a:rPr>
                <a:t>Te</a:t>
              </a:r>
              <a:r>
                <a:rPr lang="en-US" sz="3600" dirty="0">
                  <a:solidFill>
                    <a:srgbClr val="000000"/>
                  </a:solidFill>
                  <a:latin typeface="Calibri" charset="0"/>
                  <a:ea typeface="Calibri" charset="0"/>
                  <a:cs typeface="Calibri" charset="0"/>
                </a:rPr>
                <a:t> sit </a:t>
              </a:r>
              <a:r>
                <a:rPr lang="en-US" sz="3600" dirty="0" err="1">
                  <a:solidFill>
                    <a:srgbClr val="000000"/>
                  </a:solidFill>
                  <a:latin typeface="Calibri" charset="0"/>
                  <a:ea typeface="Calibri" charset="0"/>
                  <a:cs typeface="Calibri" charset="0"/>
                </a:rPr>
                <a:t>erat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expetenda</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dicat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repudiare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philosophia</a:t>
              </a:r>
              <a:r>
                <a:rPr lang="en-US" sz="3600" dirty="0">
                  <a:solidFill>
                    <a:srgbClr val="000000"/>
                  </a:solidFill>
                  <a:latin typeface="Calibri" charset="0"/>
                  <a:ea typeface="Calibri" charset="0"/>
                  <a:cs typeface="Calibri" charset="0"/>
                </a:rPr>
                <a:t> est. Vide </a:t>
              </a:r>
              <a:r>
                <a:rPr lang="en-US" sz="3600" dirty="0" err="1">
                  <a:solidFill>
                    <a:srgbClr val="000000"/>
                  </a:solidFill>
                  <a:latin typeface="Calibri" charset="0"/>
                  <a:ea typeface="Calibri" charset="0"/>
                  <a:cs typeface="Calibri" charset="0"/>
                </a:rPr>
                <a:t>referrentur</a:t>
              </a:r>
              <a:r>
                <a:rPr lang="en-US" sz="3600" dirty="0">
                  <a:solidFill>
                    <a:srgbClr val="000000"/>
                  </a:solidFill>
                  <a:latin typeface="Calibri" charset="0"/>
                  <a:ea typeface="Calibri" charset="0"/>
                  <a:cs typeface="Calibri" charset="0"/>
                </a:rPr>
                <a:t> mea </a:t>
              </a:r>
              <a:r>
                <a:rPr lang="en-US" sz="3600" dirty="0" err="1">
                  <a:solidFill>
                    <a:srgbClr val="000000"/>
                  </a:solidFill>
                  <a:latin typeface="Calibri" charset="0"/>
                  <a:ea typeface="Calibri" charset="0"/>
                  <a:cs typeface="Calibri" charset="0"/>
                </a:rPr>
                <a:t>id.Eos</a:t>
              </a:r>
              <a:r>
                <a:rPr lang="en-US" sz="3600" dirty="0">
                  <a:solidFill>
                    <a:srgbClr val="000000"/>
                  </a:solidFill>
                  <a:latin typeface="Calibri" charset="0"/>
                  <a:ea typeface="Calibri" charset="0"/>
                  <a:cs typeface="Calibri" charset="0"/>
                </a:rPr>
                <a:t> id </a:t>
              </a:r>
              <a:r>
                <a:rPr lang="en-US" sz="3600" dirty="0" err="1">
                  <a:solidFill>
                    <a:srgbClr val="000000"/>
                  </a:solidFill>
                  <a:latin typeface="Calibri" charset="0"/>
                  <a:ea typeface="Calibri" charset="0"/>
                  <a:cs typeface="Calibri" charset="0"/>
                </a:rPr>
                <a:t>paulo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soluta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adolescens</a:t>
              </a:r>
              <a:r>
                <a:rPr lang="en-US" sz="3600" dirty="0">
                  <a:solidFill>
                    <a:srgbClr val="000000"/>
                  </a:solidFill>
                  <a:latin typeface="Calibri" charset="0"/>
                  <a:ea typeface="Calibri" charset="0"/>
                  <a:cs typeface="Calibri" charset="0"/>
                </a:rPr>
                <a:t>, id </a:t>
              </a:r>
              <a:r>
                <a:rPr lang="en-US" sz="3600" dirty="0" err="1">
                  <a:solidFill>
                    <a:srgbClr val="000000"/>
                  </a:solidFill>
                  <a:latin typeface="Calibri" charset="0"/>
                  <a:ea typeface="Calibri" charset="0"/>
                  <a:cs typeface="Calibri" charset="0"/>
                </a:rPr>
                <a:t>nam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numquam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recteque</a:t>
              </a:r>
              <a:r>
                <a:rPr lang="en-US" sz="3600" dirty="0">
                  <a:solidFill>
                    <a:srgbClr val="000000"/>
                  </a:solidFill>
                  <a:latin typeface="Calibri" charset="0"/>
                  <a:ea typeface="Calibri" charset="0"/>
                  <a:cs typeface="Calibri" charset="0"/>
                </a:rPr>
                <a:t>, cum at </a:t>
              </a:r>
              <a:r>
                <a:rPr lang="en-US" sz="3600" dirty="0" err="1">
                  <a:solidFill>
                    <a:srgbClr val="000000"/>
                  </a:solidFill>
                  <a:latin typeface="Calibri" charset="0"/>
                  <a:ea typeface="Calibri" charset="0"/>
                  <a:cs typeface="Calibri" charset="0"/>
                </a:rPr>
                <a:t>deniqu</a:t>
              </a:r>
              <a:r>
                <a:rPr lang="en-US" sz="3600" dirty="0">
                  <a:solidFill>
                    <a:srgbClr val="000000"/>
                  </a:solidFill>
                  <a:latin typeface="Calibri" charset="0"/>
                  <a:ea typeface="Calibri" charset="0"/>
                  <a:cs typeface="Calibri" charset="0"/>
                </a:rPr>
                <a:t>.</a:t>
              </a:r>
            </a:p>
          </p:txBody>
        </p:sp>
        <p:sp>
          <p:nvSpPr>
            <p:cNvPr id="710" name="TextBox 709"/>
            <p:cNvSpPr txBox="1"/>
            <p:nvPr/>
          </p:nvSpPr>
          <p:spPr>
            <a:xfrm>
              <a:off x="1179576" y="5922526"/>
              <a:ext cx="10332720"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grpSp>
      <p:grpSp>
        <p:nvGrpSpPr>
          <p:cNvPr id="712" name="Group 711"/>
          <p:cNvGrpSpPr/>
          <p:nvPr/>
        </p:nvGrpSpPr>
        <p:grpSpPr>
          <a:xfrm>
            <a:off x="24598567" y="6286500"/>
            <a:ext cx="9875520" cy="20017104"/>
            <a:chOff x="1179576" y="7744968"/>
            <a:chExt cx="10332720" cy="20017104"/>
          </a:xfrm>
        </p:grpSpPr>
        <p:sp>
          <p:nvSpPr>
            <p:cNvPr id="714" name="TextBox 713"/>
            <p:cNvSpPr txBox="1"/>
            <p:nvPr/>
          </p:nvSpPr>
          <p:spPr>
            <a:xfrm>
              <a:off x="1636776" y="8805672"/>
              <a:ext cx="9418320" cy="18956400"/>
            </a:xfrm>
            <a:prstGeom prst="rect">
              <a:avLst/>
            </a:prstGeom>
            <a:solidFill>
              <a:schemeClr val="bg1">
                <a:alpha val="50000"/>
              </a:schemeClr>
            </a:solidFill>
            <a:ln>
              <a:solidFill>
                <a:srgbClr val="8FAB9E"/>
              </a:solidFill>
            </a:ln>
          </p:spPr>
          <p:txBody>
            <a:bodyPr wrap="square" lIns="365760" tIns="365760" rIns="365760" bIns="365760" rtlCol="0">
              <a:no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everti</a:t>
              </a:r>
              <a:r>
                <a:rPr lang="en-US" sz="3600" dirty="0">
                  <a:solidFill>
                    <a:srgbClr val="000000"/>
                  </a:solidFill>
                  <a:latin typeface="Calibri" charset="0"/>
                  <a:ea typeface="Calibri" charset="0"/>
                  <a:cs typeface="Calibri" charset="0"/>
                </a:rPr>
                <a:t> ad vim. Mundi </a:t>
              </a:r>
              <a:r>
                <a:rPr lang="en-US" sz="3600" dirty="0" err="1">
                  <a:solidFill>
                    <a:srgbClr val="000000"/>
                  </a:solidFill>
                  <a:latin typeface="Calibri" charset="0"/>
                  <a:ea typeface="Calibri" charset="0"/>
                  <a:cs typeface="Calibri" charset="0"/>
                </a:rPr>
                <a:t>ancillae</a:t>
              </a:r>
              <a:r>
                <a:rPr lang="en-US" sz="3600" dirty="0">
                  <a:solidFill>
                    <a:srgbClr val="000000"/>
                  </a:solidFill>
                  <a:latin typeface="Calibri" charset="0"/>
                  <a:ea typeface="Calibri" charset="0"/>
                  <a:cs typeface="Calibri" charset="0"/>
                </a:rPr>
                <a:t> ex </a:t>
              </a:r>
              <a:r>
                <a:rPr lang="en-US" sz="3600" dirty="0" err="1">
                  <a:solidFill>
                    <a:srgbClr val="000000"/>
                  </a:solidFill>
                  <a:latin typeface="Calibri" charset="0"/>
                  <a:ea typeface="Calibri" charset="0"/>
                  <a:cs typeface="Calibri" charset="0"/>
                </a:rPr>
                <a:t>eam</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nam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delenit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An vim </a:t>
              </a:r>
              <a:r>
                <a:rPr lang="en-US" sz="3600" dirty="0" err="1">
                  <a:solidFill>
                    <a:srgbClr val="000000"/>
                  </a:solidFill>
                  <a:latin typeface="Calibri" charset="0"/>
                  <a:ea typeface="Calibri" charset="0"/>
                  <a:cs typeface="Calibri" charset="0"/>
                </a:rPr>
                <a:t>suas</a:t>
              </a:r>
              <a:r>
                <a:rPr lang="en-US" sz="3600" dirty="0">
                  <a:solidFill>
                    <a:srgbClr val="000000"/>
                  </a:solidFill>
                  <a:latin typeface="Calibri" charset="0"/>
                  <a:ea typeface="Calibri" charset="0"/>
                  <a:cs typeface="Calibri" charset="0"/>
                </a:rPr>
                <a:t> facer </a:t>
              </a:r>
              <a:r>
                <a:rPr lang="en-US" sz="3600" dirty="0" err="1">
                  <a:solidFill>
                    <a:srgbClr val="000000"/>
                  </a:solidFill>
                  <a:latin typeface="Calibri" charset="0"/>
                  <a:ea typeface="Calibri" charset="0"/>
                  <a:cs typeface="Calibri" charset="0"/>
                </a:rPr>
                <a:t>simul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antiopam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mea mundi </a:t>
              </a:r>
              <a:r>
                <a:rPr lang="en-US" sz="3600" dirty="0" err="1">
                  <a:solidFill>
                    <a:srgbClr val="000000"/>
                  </a:solidFill>
                  <a:latin typeface="Calibri" charset="0"/>
                  <a:ea typeface="Calibri" charset="0"/>
                  <a:cs typeface="Calibri" charset="0"/>
                </a:rPr>
                <a:t>putent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Eruditi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platonem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aliquando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at.Labore</a:t>
              </a:r>
              <a:r>
                <a:rPr lang="en-US" sz="3600" dirty="0">
                  <a:solidFill>
                    <a:srgbClr val="000000"/>
                  </a:solidFill>
                  <a:latin typeface="Calibri" charset="0"/>
                  <a:ea typeface="Calibri" charset="0"/>
                  <a:cs typeface="Calibri" charset="0"/>
                </a:rPr>
                <a:t> corpora his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aeque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apeirian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petentium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p>
            <a:p>
              <a:pPr>
                <a:spcBef>
                  <a:spcPts val="3600"/>
                </a:spcBef>
              </a:pPr>
              <a:r>
                <a:rPr lang="en-US" sz="3600" dirty="0" err="1">
                  <a:solidFill>
                    <a:srgbClr val="000000"/>
                  </a:solidFill>
                  <a:latin typeface="Calibri" charset="0"/>
                  <a:ea typeface="Calibri" charset="0"/>
                  <a:cs typeface="Calibri" charset="0"/>
                </a:rPr>
                <a:t>Quem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vidit</a:t>
              </a:r>
              <a:r>
                <a:rPr lang="en-US" sz="3600" dirty="0">
                  <a:solidFill>
                    <a:srgbClr val="000000"/>
                  </a:solidFill>
                  <a:latin typeface="Calibri" charset="0"/>
                  <a:ea typeface="Calibri" charset="0"/>
                  <a:cs typeface="Calibri" charset="0"/>
                </a:rPr>
                <a:t> vim et. </a:t>
              </a:r>
              <a:r>
                <a:rPr lang="en-US" sz="3600" dirty="0" err="1">
                  <a:solidFill>
                    <a:srgbClr val="000000"/>
                  </a:solidFill>
                  <a:latin typeface="Calibri" charset="0"/>
                  <a:ea typeface="Calibri" charset="0"/>
                  <a:cs typeface="Calibri" charset="0"/>
                </a:rPr>
                <a:t>Dicit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clita</a:t>
              </a:r>
              <a:r>
                <a:rPr lang="en-US" sz="3600" dirty="0">
                  <a:solidFill>
                    <a:srgbClr val="000000"/>
                  </a:solidFill>
                  <a:latin typeface="Calibri" charset="0"/>
                  <a:ea typeface="Calibri" charset="0"/>
                  <a:cs typeface="Calibri" charset="0"/>
                </a:rPr>
                <a:t> at has. Pro </a:t>
              </a:r>
              <a:r>
                <a:rPr lang="en-US" sz="3600" dirty="0" err="1">
                  <a:solidFill>
                    <a:srgbClr val="000000"/>
                  </a:solidFill>
                  <a:latin typeface="Calibri" charset="0"/>
                  <a:ea typeface="Calibri" charset="0"/>
                  <a:cs typeface="Calibri" charset="0"/>
                </a:rPr>
                <a:t>hinc</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etiam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bonorum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id.His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fabulas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assentior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quo ad animal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deseruisse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expetendis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Usu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nonumes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nusquam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augue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verear</a:t>
              </a:r>
              <a:r>
                <a:rPr lang="en-US" sz="3600" dirty="0">
                  <a:solidFill>
                    <a:srgbClr val="000000"/>
                  </a:solidFill>
                  <a:latin typeface="Calibri" charset="0"/>
                  <a:ea typeface="Calibri" charset="0"/>
                  <a:cs typeface="Calibri" charset="0"/>
                </a:rPr>
                <a:t>. Et </a:t>
              </a:r>
              <a:r>
                <a:rPr lang="en-US" sz="3600" dirty="0" err="1">
                  <a:solidFill>
                    <a:srgbClr val="000000"/>
                  </a:solidFill>
                  <a:latin typeface="Calibri" charset="0"/>
                  <a:ea typeface="Calibri" charset="0"/>
                  <a:cs typeface="Calibri" charset="0"/>
                </a:rPr>
                <a:t>libris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interesset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vix</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Accommodare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definitionem</a:t>
              </a:r>
              <a:r>
                <a:rPr lang="en-US" sz="3600" dirty="0">
                  <a:solidFill>
                    <a:srgbClr val="000000"/>
                  </a:solidFill>
                  <a:latin typeface="Calibri" charset="0"/>
                  <a:ea typeface="Calibri" charset="0"/>
                  <a:cs typeface="Calibri" charset="0"/>
                </a:rPr>
                <a:t> id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te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quem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reque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populo</a:t>
              </a:r>
              <a:r>
                <a:rPr lang="en-US" sz="3600" dirty="0">
                  <a:solidFill>
                    <a:srgbClr val="000000"/>
                  </a:solidFill>
                  <a:latin typeface="Calibri" charset="0"/>
                  <a:ea typeface="Calibri" charset="0"/>
                  <a:cs typeface="Calibri" charset="0"/>
                </a:rPr>
                <a:t> cum,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modo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autem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saperet.Erant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munere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neglegentur</a:t>
              </a:r>
              <a:r>
                <a:rPr lang="en-US" sz="3600" dirty="0">
                  <a:solidFill>
                    <a:srgbClr val="000000"/>
                  </a:solidFill>
                  <a:latin typeface="Calibri" charset="0"/>
                  <a:ea typeface="Calibri" charset="0"/>
                  <a:cs typeface="Calibri" charset="0"/>
                </a:rPr>
                <a:t> sea no,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quidam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iudicabit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appellantur</a:t>
              </a:r>
              <a:r>
                <a:rPr lang="en-US" sz="3600" dirty="0">
                  <a:solidFill>
                    <a:srgbClr val="000000"/>
                  </a:solidFill>
                  <a:latin typeface="Calibri" charset="0"/>
                  <a:ea typeface="Calibri" charset="0"/>
                  <a:cs typeface="Calibri" charset="0"/>
                </a:rPr>
                <a:t> an, sit ad vitae </a:t>
              </a:r>
              <a:r>
                <a:rPr lang="en-US" sz="3600" dirty="0" err="1">
                  <a:solidFill>
                    <a:srgbClr val="000000"/>
                  </a:solidFill>
                  <a:latin typeface="Calibri" charset="0"/>
                  <a:ea typeface="Calibri" charset="0"/>
                  <a:cs typeface="Calibri" charset="0"/>
                </a:rPr>
                <a:t>mollis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rationibus</a:t>
              </a:r>
              <a:r>
                <a:rPr lang="en-US" sz="3600" dirty="0">
                  <a:solidFill>
                    <a:srgbClr val="000000"/>
                  </a:solidFill>
                  <a:latin typeface="Calibri" charset="0"/>
                  <a:ea typeface="Calibri" charset="0"/>
                  <a:cs typeface="Calibri" charset="0"/>
                </a:rPr>
                <a:t>. Ad </a:t>
              </a:r>
              <a:r>
                <a:rPr lang="en-US" sz="3600" dirty="0" err="1">
                  <a:solidFill>
                    <a:srgbClr val="000000"/>
                  </a:solidFill>
                  <a:latin typeface="Calibri" charset="0"/>
                  <a:ea typeface="Calibri" charset="0"/>
                  <a:cs typeface="Calibri" charset="0"/>
                </a:rPr>
                <a:t>omnium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maluisset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eros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placerat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autem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legimus</a:t>
              </a:r>
              <a:r>
                <a:rPr lang="en-US" sz="3600" dirty="0">
                  <a:solidFill>
                    <a:srgbClr val="000000"/>
                  </a:solidFill>
                  <a:latin typeface="Calibri" charset="0"/>
                  <a:ea typeface="Calibri" charset="0"/>
                  <a:cs typeface="Calibri" charset="0"/>
                </a:rPr>
                <a:t> et pro. </a:t>
              </a:r>
            </a:p>
            <a:p>
              <a:pPr>
                <a:spcBef>
                  <a:spcPts val="3600"/>
                </a:spcBef>
              </a:pPr>
              <a:r>
                <a:rPr lang="en-US" sz="3600" dirty="0">
                  <a:solidFill>
                    <a:srgbClr val="000000"/>
                  </a:solidFill>
                  <a:latin typeface="Calibri" charset="0"/>
                  <a:ea typeface="Calibri" charset="0"/>
                  <a:cs typeface="Calibri" charset="0"/>
                </a:rPr>
                <a:t>In duo modus </a:t>
              </a:r>
              <a:r>
                <a:rPr lang="en-US" sz="3600" dirty="0" err="1">
                  <a:solidFill>
                    <a:srgbClr val="000000"/>
                  </a:solidFill>
                  <a:latin typeface="Calibri" charset="0"/>
                  <a:ea typeface="Calibri" charset="0"/>
                  <a:cs typeface="Calibri" charset="0"/>
                </a:rPr>
                <a:t>verear</a:t>
              </a:r>
              <a:r>
                <a:rPr lang="en-US" sz="3600" dirty="0">
                  <a:solidFill>
                    <a:srgbClr val="000000"/>
                  </a:solidFill>
                  <a:latin typeface="Calibri" charset="0"/>
                  <a:ea typeface="Calibri" charset="0"/>
                  <a:cs typeface="Calibri" charset="0"/>
                </a:rPr>
                <a:t>, quo ne </a:t>
              </a:r>
              <a:r>
                <a:rPr lang="en-US" sz="3600" dirty="0" err="1">
                  <a:solidFill>
                    <a:srgbClr val="000000"/>
                  </a:solidFill>
                  <a:latin typeface="Calibri" charset="0"/>
                  <a:ea typeface="Calibri" charset="0"/>
                  <a:cs typeface="Calibri" charset="0"/>
                </a:rPr>
                <a:t>habeo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contentiones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discere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fastidii</a:t>
              </a:r>
              <a:r>
                <a:rPr lang="en-US" sz="3600" dirty="0">
                  <a:solidFill>
                    <a:srgbClr val="000000"/>
                  </a:solidFill>
                  <a:latin typeface="Calibri" charset="0"/>
                  <a:ea typeface="Calibri" charset="0"/>
                  <a:cs typeface="Calibri" charset="0"/>
                </a:rPr>
                <a:t> postulant his at. </a:t>
              </a:r>
              <a:r>
                <a:rPr lang="en-US" sz="3600" dirty="0" err="1">
                  <a:solidFill>
                    <a:srgbClr val="000000"/>
                  </a:solidFill>
                  <a:latin typeface="Calibri" charset="0"/>
                  <a:ea typeface="Calibri" charset="0"/>
                  <a:cs typeface="Calibri" charset="0"/>
                </a:rPr>
                <a:t>Vidisse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admodum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similique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vix</a:t>
              </a:r>
              <a:r>
                <a:rPr lang="en-US" sz="3600" dirty="0">
                  <a:solidFill>
                    <a:srgbClr val="000000"/>
                  </a:solidFill>
                  <a:latin typeface="Calibri" charset="0"/>
                  <a:ea typeface="Calibri" charset="0"/>
                  <a:cs typeface="Calibri" charset="0"/>
                </a:rPr>
                <a:t> an. </a:t>
              </a:r>
              <a:r>
                <a:rPr lang="en-US" sz="3600" dirty="0" err="1">
                  <a:solidFill>
                    <a:srgbClr val="000000"/>
                  </a:solidFill>
                  <a:latin typeface="Calibri" charset="0"/>
                  <a:ea typeface="Calibri" charset="0"/>
                  <a:cs typeface="Calibri" charset="0"/>
                </a:rPr>
                <a:t>Te</a:t>
              </a:r>
              <a:r>
                <a:rPr lang="en-US" sz="3600" dirty="0">
                  <a:solidFill>
                    <a:srgbClr val="000000"/>
                  </a:solidFill>
                  <a:latin typeface="Calibri" charset="0"/>
                  <a:ea typeface="Calibri" charset="0"/>
                  <a:cs typeface="Calibri" charset="0"/>
                </a:rPr>
                <a:t> sit </a:t>
              </a:r>
              <a:r>
                <a:rPr lang="en-US" sz="3600" dirty="0" err="1">
                  <a:solidFill>
                    <a:srgbClr val="000000"/>
                  </a:solidFill>
                  <a:latin typeface="Calibri" charset="0"/>
                  <a:ea typeface="Calibri" charset="0"/>
                  <a:cs typeface="Calibri" charset="0"/>
                </a:rPr>
                <a:t>erat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expetenda</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dicat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repudiare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philosophia</a:t>
              </a:r>
              <a:r>
                <a:rPr lang="en-US" sz="3600" dirty="0">
                  <a:solidFill>
                    <a:srgbClr val="000000"/>
                  </a:solidFill>
                  <a:latin typeface="Calibri" charset="0"/>
                  <a:ea typeface="Calibri" charset="0"/>
                  <a:cs typeface="Calibri" charset="0"/>
                </a:rPr>
                <a:t> est. Vide </a:t>
              </a:r>
              <a:r>
                <a:rPr lang="en-US" sz="3600" dirty="0" err="1">
                  <a:solidFill>
                    <a:srgbClr val="000000"/>
                  </a:solidFill>
                  <a:latin typeface="Calibri" charset="0"/>
                  <a:ea typeface="Calibri" charset="0"/>
                  <a:cs typeface="Calibri" charset="0"/>
                </a:rPr>
                <a:t>referrentur</a:t>
              </a:r>
              <a:r>
                <a:rPr lang="en-US" sz="3600" dirty="0">
                  <a:solidFill>
                    <a:srgbClr val="000000"/>
                  </a:solidFill>
                  <a:latin typeface="Calibri" charset="0"/>
                  <a:ea typeface="Calibri" charset="0"/>
                  <a:cs typeface="Calibri" charset="0"/>
                </a:rPr>
                <a:t> mea </a:t>
              </a:r>
              <a:r>
                <a:rPr lang="en-US" sz="3600" dirty="0" err="1">
                  <a:solidFill>
                    <a:srgbClr val="000000"/>
                  </a:solidFill>
                  <a:latin typeface="Calibri" charset="0"/>
                  <a:ea typeface="Calibri" charset="0"/>
                  <a:cs typeface="Calibri" charset="0"/>
                </a:rPr>
                <a:t>id.Eos</a:t>
              </a:r>
              <a:r>
                <a:rPr lang="en-US" sz="3600" dirty="0">
                  <a:solidFill>
                    <a:srgbClr val="000000"/>
                  </a:solidFill>
                  <a:latin typeface="Calibri" charset="0"/>
                  <a:ea typeface="Calibri" charset="0"/>
                  <a:cs typeface="Calibri" charset="0"/>
                </a:rPr>
                <a:t> id </a:t>
              </a:r>
              <a:r>
                <a:rPr lang="en-US" sz="3600" dirty="0" err="1">
                  <a:solidFill>
                    <a:srgbClr val="000000"/>
                  </a:solidFill>
                  <a:latin typeface="Calibri" charset="0"/>
                  <a:ea typeface="Calibri" charset="0"/>
                  <a:cs typeface="Calibri" charset="0"/>
                </a:rPr>
                <a:t>paulo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soluta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adolescens</a:t>
              </a:r>
              <a:r>
                <a:rPr lang="en-US" sz="3600" dirty="0">
                  <a:solidFill>
                    <a:srgbClr val="000000"/>
                  </a:solidFill>
                  <a:latin typeface="Calibri" charset="0"/>
                  <a:ea typeface="Calibri" charset="0"/>
                  <a:cs typeface="Calibri" charset="0"/>
                </a:rPr>
                <a:t>, id </a:t>
              </a:r>
              <a:r>
                <a:rPr lang="en-US" sz="3600" dirty="0" err="1">
                  <a:solidFill>
                    <a:srgbClr val="000000"/>
                  </a:solidFill>
                  <a:latin typeface="Calibri" charset="0"/>
                  <a:ea typeface="Calibri" charset="0"/>
                  <a:cs typeface="Calibri" charset="0"/>
                </a:rPr>
                <a:t>nam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numquam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recteque</a:t>
              </a:r>
              <a:r>
                <a:rPr lang="en-US" sz="3600" dirty="0">
                  <a:solidFill>
                    <a:srgbClr val="000000"/>
                  </a:solidFill>
                  <a:latin typeface="Calibri" charset="0"/>
                  <a:ea typeface="Calibri" charset="0"/>
                  <a:cs typeface="Calibri" charset="0"/>
                </a:rPr>
                <a:t>, cum at </a:t>
              </a:r>
              <a:r>
                <a:rPr lang="en-US" sz="3600" dirty="0" err="1">
                  <a:solidFill>
                    <a:srgbClr val="000000"/>
                  </a:solidFill>
                  <a:latin typeface="Calibri" charset="0"/>
                  <a:ea typeface="Calibri" charset="0"/>
                  <a:cs typeface="Calibri" charset="0"/>
                </a:rPr>
                <a:t>deniqu</a:t>
              </a:r>
              <a:r>
                <a:rPr lang="en-US" sz="3600" dirty="0">
                  <a:solidFill>
                    <a:srgbClr val="000000"/>
                  </a:solidFill>
                  <a:latin typeface="Calibri" charset="0"/>
                  <a:ea typeface="Calibri" charset="0"/>
                  <a:cs typeface="Calibri" charset="0"/>
                </a:rPr>
                <a:t>.</a:t>
              </a:r>
            </a:p>
          </p:txBody>
        </p:sp>
        <p:sp>
          <p:nvSpPr>
            <p:cNvPr id="713" name="TextBox 712"/>
            <p:cNvSpPr txBox="1"/>
            <p:nvPr/>
          </p:nvSpPr>
          <p:spPr>
            <a:xfrm>
              <a:off x="1179576" y="7744968"/>
              <a:ext cx="10332720"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grpSp>
      <p:grpSp>
        <p:nvGrpSpPr>
          <p:cNvPr id="715" name="Group 714"/>
          <p:cNvGrpSpPr/>
          <p:nvPr/>
        </p:nvGrpSpPr>
        <p:grpSpPr>
          <a:xfrm>
            <a:off x="35128200" y="6286500"/>
            <a:ext cx="9875520" cy="12806172"/>
            <a:chOff x="1160075" y="5922526"/>
            <a:chExt cx="10332720" cy="12806172"/>
          </a:xfrm>
        </p:grpSpPr>
        <p:sp>
          <p:nvSpPr>
            <p:cNvPr id="717" name="TextBox 716"/>
            <p:cNvSpPr txBox="1"/>
            <p:nvPr/>
          </p:nvSpPr>
          <p:spPr>
            <a:xfrm>
              <a:off x="1617275" y="6983230"/>
              <a:ext cx="9418320" cy="11745468"/>
            </a:xfrm>
            <a:prstGeom prst="rect">
              <a:avLst/>
            </a:prstGeom>
            <a:solidFill>
              <a:schemeClr val="bg1">
                <a:alpha val="50000"/>
              </a:schemeClr>
            </a:solidFill>
            <a:ln>
              <a:solidFill>
                <a:srgbClr val="8FAB9E"/>
              </a:solidFill>
            </a:ln>
          </p:spPr>
          <p:txBody>
            <a:bodyPr wrap="square" lIns="365760" tIns="365760" rIns="365760" bIns="365760" rtlCol="0">
              <a:no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everti</a:t>
              </a:r>
              <a:r>
                <a:rPr lang="en-US" sz="3600" dirty="0">
                  <a:solidFill>
                    <a:srgbClr val="000000"/>
                  </a:solidFill>
                  <a:latin typeface="Calibri" charset="0"/>
                  <a:ea typeface="Calibri" charset="0"/>
                  <a:cs typeface="Calibri" charset="0"/>
                </a:rPr>
                <a:t> ad vim. Mundi </a:t>
              </a:r>
              <a:r>
                <a:rPr lang="en-US" sz="3600" dirty="0" err="1">
                  <a:solidFill>
                    <a:srgbClr val="000000"/>
                  </a:solidFill>
                  <a:latin typeface="Calibri" charset="0"/>
                  <a:ea typeface="Calibri" charset="0"/>
                  <a:cs typeface="Calibri" charset="0"/>
                </a:rPr>
                <a:t>ancillae</a:t>
              </a:r>
              <a:r>
                <a:rPr lang="en-US" sz="3600" dirty="0">
                  <a:solidFill>
                    <a:srgbClr val="000000"/>
                  </a:solidFill>
                  <a:latin typeface="Calibri" charset="0"/>
                  <a:ea typeface="Calibri" charset="0"/>
                  <a:cs typeface="Calibri" charset="0"/>
                </a:rPr>
                <a:t> ex </a:t>
              </a:r>
              <a:r>
                <a:rPr lang="en-US" sz="3600" dirty="0" err="1">
                  <a:solidFill>
                    <a:srgbClr val="000000"/>
                  </a:solidFill>
                  <a:latin typeface="Calibri" charset="0"/>
                  <a:ea typeface="Calibri" charset="0"/>
                  <a:cs typeface="Calibri" charset="0"/>
                </a:rPr>
                <a:t>eam</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nam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delenit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An vim </a:t>
              </a:r>
              <a:r>
                <a:rPr lang="en-US" sz="3600" dirty="0" err="1">
                  <a:solidFill>
                    <a:srgbClr val="000000"/>
                  </a:solidFill>
                  <a:latin typeface="Calibri" charset="0"/>
                  <a:ea typeface="Calibri" charset="0"/>
                  <a:cs typeface="Calibri" charset="0"/>
                </a:rPr>
                <a:t>suas</a:t>
              </a:r>
              <a:r>
                <a:rPr lang="en-US" sz="3600" dirty="0">
                  <a:solidFill>
                    <a:srgbClr val="000000"/>
                  </a:solidFill>
                  <a:latin typeface="Calibri" charset="0"/>
                  <a:ea typeface="Calibri" charset="0"/>
                  <a:cs typeface="Calibri" charset="0"/>
                </a:rPr>
                <a:t> facer </a:t>
              </a:r>
              <a:r>
                <a:rPr lang="en-US" sz="3600" dirty="0" err="1">
                  <a:solidFill>
                    <a:srgbClr val="000000"/>
                  </a:solidFill>
                  <a:latin typeface="Calibri" charset="0"/>
                  <a:ea typeface="Calibri" charset="0"/>
                  <a:cs typeface="Calibri" charset="0"/>
                </a:rPr>
                <a:t>simul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antiopam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mea mundi </a:t>
              </a:r>
              <a:r>
                <a:rPr lang="en-US" sz="3600" dirty="0" err="1">
                  <a:solidFill>
                    <a:srgbClr val="000000"/>
                  </a:solidFill>
                  <a:latin typeface="Calibri" charset="0"/>
                  <a:ea typeface="Calibri" charset="0"/>
                  <a:cs typeface="Calibri" charset="0"/>
                </a:rPr>
                <a:t>putent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Eruditi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platonem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aliquando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at.Labore</a:t>
              </a:r>
              <a:r>
                <a:rPr lang="en-US" sz="3600" dirty="0">
                  <a:solidFill>
                    <a:srgbClr val="000000"/>
                  </a:solidFill>
                  <a:latin typeface="Calibri" charset="0"/>
                  <a:ea typeface="Calibri" charset="0"/>
                  <a:cs typeface="Calibri" charset="0"/>
                </a:rPr>
                <a:t> corpora his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aeque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apeirian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petentium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p>
            <a:p>
              <a:pPr>
                <a:spcBef>
                  <a:spcPts val="3600"/>
                </a:spcBef>
              </a:pPr>
              <a:r>
                <a:rPr lang="en-US" sz="3600" dirty="0" err="1">
                  <a:solidFill>
                    <a:srgbClr val="000000"/>
                  </a:solidFill>
                  <a:latin typeface="Calibri" charset="0"/>
                  <a:ea typeface="Calibri" charset="0"/>
                  <a:cs typeface="Calibri" charset="0"/>
                </a:rPr>
                <a:t>Quem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vidit</a:t>
              </a:r>
              <a:r>
                <a:rPr lang="en-US" sz="3600" dirty="0">
                  <a:solidFill>
                    <a:srgbClr val="000000"/>
                  </a:solidFill>
                  <a:latin typeface="Calibri" charset="0"/>
                  <a:ea typeface="Calibri" charset="0"/>
                  <a:cs typeface="Calibri" charset="0"/>
                </a:rPr>
                <a:t> vim et. </a:t>
              </a:r>
              <a:r>
                <a:rPr lang="en-US" sz="3600" dirty="0" err="1">
                  <a:solidFill>
                    <a:srgbClr val="000000"/>
                  </a:solidFill>
                  <a:latin typeface="Calibri" charset="0"/>
                  <a:ea typeface="Calibri" charset="0"/>
                  <a:cs typeface="Calibri" charset="0"/>
                </a:rPr>
                <a:t>Dicit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clita</a:t>
              </a:r>
              <a:r>
                <a:rPr lang="en-US" sz="3600" dirty="0">
                  <a:solidFill>
                    <a:srgbClr val="000000"/>
                  </a:solidFill>
                  <a:latin typeface="Calibri" charset="0"/>
                  <a:ea typeface="Calibri" charset="0"/>
                  <a:cs typeface="Calibri" charset="0"/>
                </a:rPr>
                <a:t> at has. Pro </a:t>
              </a:r>
              <a:r>
                <a:rPr lang="en-US" sz="3600" dirty="0" err="1">
                  <a:solidFill>
                    <a:srgbClr val="000000"/>
                  </a:solidFill>
                  <a:latin typeface="Calibri" charset="0"/>
                  <a:ea typeface="Calibri" charset="0"/>
                  <a:cs typeface="Calibri" charset="0"/>
                </a:rPr>
                <a:t>hinc</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etiam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bonorum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id.His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fabulas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assentior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quo ad animal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deseruisse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expetendis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Usu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nonumes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nusquam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augue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verear</a:t>
              </a:r>
              <a:r>
                <a:rPr lang="en-US" sz="3600" dirty="0">
                  <a:solidFill>
                    <a:srgbClr val="000000"/>
                  </a:solidFill>
                  <a:latin typeface="Calibri" charset="0"/>
                  <a:ea typeface="Calibri" charset="0"/>
                  <a:cs typeface="Calibri" charset="0"/>
                </a:rPr>
                <a:t>. Et </a:t>
              </a:r>
              <a:r>
                <a:rPr lang="en-US" sz="3600" dirty="0" err="1">
                  <a:solidFill>
                    <a:srgbClr val="000000"/>
                  </a:solidFill>
                  <a:latin typeface="Calibri" charset="0"/>
                  <a:ea typeface="Calibri" charset="0"/>
                  <a:cs typeface="Calibri" charset="0"/>
                </a:rPr>
                <a:t>libris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interesset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vix</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Accommodare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definitionem</a:t>
              </a:r>
              <a:r>
                <a:rPr lang="en-US" sz="3600" dirty="0">
                  <a:solidFill>
                    <a:srgbClr val="000000"/>
                  </a:solidFill>
                  <a:latin typeface="Calibri" charset="0"/>
                  <a:ea typeface="Calibri" charset="0"/>
                  <a:cs typeface="Calibri" charset="0"/>
                </a:rPr>
                <a:t> id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te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quem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reque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populo</a:t>
              </a:r>
              <a:r>
                <a:rPr lang="en-US" sz="3600" dirty="0">
                  <a:solidFill>
                    <a:srgbClr val="000000"/>
                  </a:solidFill>
                  <a:latin typeface="Calibri" charset="0"/>
                  <a:ea typeface="Calibri" charset="0"/>
                  <a:cs typeface="Calibri" charset="0"/>
                </a:rPr>
                <a:t>.</a:t>
              </a:r>
            </a:p>
          </p:txBody>
        </p:sp>
        <p:sp>
          <p:nvSpPr>
            <p:cNvPr id="716" name="TextBox 715"/>
            <p:cNvSpPr txBox="1"/>
            <p:nvPr/>
          </p:nvSpPr>
          <p:spPr>
            <a:xfrm>
              <a:off x="1160075" y="5922526"/>
              <a:ext cx="10332720"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grpSp>
      <p:sp>
        <p:nvSpPr>
          <p:cNvPr id="2" name="Content Placeholder 1"/>
          <p:cNvSpPr>
            <a:spLocks noGrp="1"/>
          </p:cNvSpPr>
          <p:nvPr>
            <p:ph sz="quarter" idx="12"/>
          </p:nvPr>
        </p:nvSpPr>
        <p:spPr>
          <a:xfrm>
            <a:off x="35128200" y="19561746"/>
            <a:ext cx="9906000" cy="6126480"/>
          </a:xfrm>
        </p:spPr>
        <p:txBody>
          <a:bodyPr/>
          <a:lstStyle/>
          <a:p>
            <a:endParaRPr lang="en-US"/>
          </a:p>
        </p:txBody>
      </p:sp>
      <p:sp>
        <p:nvSpPr>
          <p:cNvPr id="3" name="Content Placeholder 2"/>
          <p:cNvSpPr>
            <a:spLocks noGrp="1"/>
          </p:cNvSpPr>
          <p:nvPr>
            <p:ph sz="quarter" idx="13"/>
          </p:nvPr>
        </p:nvSpPr>
        <p:spPr>
          <a:xfrm>
            <a:off x="13948272" y="16498506"/>
            <a:ext cx="9940428" cy="6126480"/>
          </a:xfrm>
        </p:spPr>
        <p:txBody>
          <a:bodyPr/>
          <a:lstStyle/>
          <a:p>
            <a:endParaRPr lang="en-US"/>
          </a:p>
        </p:txBody>
      </p:sp>
      <p:sp>
        <p:nvSpPr>
          <p:cNvPr id="4" name="Content Placeholder 3"/>
          <p:cNvSpPr>
            <a:spLocks noGrp="1"/>
          </p:cNvSpPr>
          <p:nvPr>
            <p:ph sz="quarter" idx="14"/>
          </p:nvPr>
        </p:nvSpPr>
        <p:spPr>
          <a:xfrm>
            <a:off x="13948272" y="7347204"/>
            <a:ext cx="9940428" cy="6126480"/>
          </a:xfrm>
        </p:spPr>
        <p:txBody>
          <a:bodyPr/>
          <a:lstStyle/>
          <a:p>
            <a:endParaRPr lang="en-US"/>
          </a:p>
        </p:txBody>
      </p:sp>
      <p:grpSp>
        <p:nvGrpSpPr>
          <p:cNvPr id="16" name="Group 15"/>
          <p:cNvGrpSpPr/>
          <p:nvPr/>
        </p:nvGrpSpPr>
        <p:grpSpPr>
          <a:xfrm>
            <a:off x="48222744" y="17521547"/>
            <a:ext cx="9875520" cy="3497937"/>
            <a:chOff x="1179576" y="7744968"/>
            <a:chExt cx="10332720" cy="3497937"/>
          </a:xfrm>
        </p:grpSpPr>
        <p:sp>
          <p:nvSpPr>
            <p:cNvPr id="17" name="TextBox 16"/>
            <p:cNvSpPr txBox="1"/>
            <p:nvPr/>
          </p:nvSpPr>
          <p:spPr>
            <a:xfrm>
              <a:off x="1179576" y="7744968"/>
              <a:ext cx="10332720"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sp>
          <p:nvSpPr>
            <p:cNvPr id="18" name="TextBox 17"/>
            <p:cNvSpPr txBox="1"/>
            <p:nvPr/>
          </p:nvSpPr>
          <p:spPr>
            <a:xfrm>
              <a:off x="1636776" y="8842248"/>
              <a:ext cx="9418320" cy="2400657"/>
            </a:xfrm>
            <a:prstGeom prst="rect">
              <a:avLst/>
            </a:prstGeom>
            <a:solidFill>
              <a:schemeClr val="bg1">
                <a:alpha val="50000"/>
              </a:schemeClr>
            </a:solidFill>
            <a:ln>
              <a:solidFill>
                <a:srgbClr val="8FAB9E"/>
              </a:solidFill>
            </a:ln>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a:t>
              </a:r>
            </a:p>
          </p:txBody>
        </p:sp>
      </p:grpSp>
      <p:grpSp>
        <p:nvGrpSpPr>
          <p:cNvPr id="19" name="Group 18"/>
          <p:cNvGrpSpPr/>
          <p:nvPr/>
        </p:nvGrpSpPr>
        <p:grpSpPr>
          <a:xfrm>
            <a:off x="48222744" y="23141475"/>
            <a:ext cx="9875520" cy="3497937"/>
            <a:chOff x="1179576" y="7744968"/>
            <a:chExt cx="10332720" cy="3497937"/>
          </a:xfrm>
        </p:grpSpPr>
        <p:sp>
          <p:nvSpPr>
            <p:cNvPr id="20" name="TextBox 19"/>
            <p:cNvSpPr txBox="1"/>
            <p:nvPr/>
          </p:nvSpPr>
          <p:spPr>
            <a:xfrm>
              <a:off x="1179576" y="7744968"/>
              <a:ext cx="10332720"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sp>
          <p:nvSpPr>
            <p:cNvPr id="21" name="TextBox 20"/>
            <p:cNvSpPr txBox="1"/>
            <p:nvPr/>
          </p:nvSpPr>
          <p:spPr>
            <a:xfrm>
              <a:off x="1636776" y="8842248"/>
              <a:ext cx="9418320" cy="2400657"/>
            </a:xfrm>
            <a:prstGeom prst="rect">
              <a:avLst/>
            </a:prstGeom>
            <a:solidFill>
              <a:schemeClr val="bg1">
                <a:alpha val="50000"/>
              </a:schemeClr>
            </a:solidFill>
            <a:ln>
              <a:solidFill>
                <a:srgbClr val="8FAB9E"/>
              </a:solidFill>
            </a:ln>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a:t>
              </a:r>
            </a:p>
          </p:txBody>
        </p:sp>
      </p:grpSp>
      <p:grpSp>
        <p:nvGrpSpPr>
          <p:cNvPr id="22" name="Group 21"/>
          <p:cNvGrpSpPr/>
          <p:nvPr/>
        </p:nvGrpSpPr>
        <p:grpSpPr>
          <a:xfrm>
            <a:off x="48222744" y="28761403"/>
            <a:ext cx="9875520" cy="3497937"/>
            <a:chOff x="1179576" y="7744968"/>
            <a:chExt cx="10332720" cy="3497937"/>
          </a:xfrm>
        </p:grpSpPr>
        <p:sp>
          <p:nvSpPr>
            <p:cNvPr id="23" name="TextBox 22"/>
            <p:cNvSpPr txBox="1"/>
            <p:nvPr/>
          </p:nvSpPr>
          <p:spPr>
            <a:xfrm>
              <a:off x="1179576" y="7744968"/>
              <a:ext cx="10332720"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sp>
          <p:nvSpPr>
            <p:cNvPr id="24" name="TextBox 23"/>
            <p:cNvSpPr txBox="1"/>
            <p:nvPr/>
          </p:nvSpPr>
          <p:spPr>
            <a:xfrm>
              <a:off x="1636776" y="8842248"/>
              <a:ext cx="9418320" cy="2400657"/>
            </a:xfrm>
            <a:prstGeom prst="rect">
              <a:avLst/>
            </a:prstGeom>
            <a:solidFill>
              <a:schemeClr val="bg1">
                <a:alpha val="50000"/>
              </a:schemeClr>
            </a:solidFill>
            <a:ln>
              <a:solidFill>
                <a:srgbClr val="8FAB9E"/>
              </a:solidFill>
            </a:ln>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a:t>
              </a:r>
            </a:p>
          </p:txBody>
        </p:sp>
      </p:grpSp>
      <p:sp>
        <p:nvSpPr>
          <p:cNvPr id="26" name="TextBox 25"/>
          <p:cNvSpPr txBox="1"/>
          <p:nvPr/>
        </p:nvSpPr>
        <p:spPr>
          <a:xfrm>
            <a:off x="39979601" y="26303605"/>
            <a:ext cx="5042758" cy="283796"/>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dirty="0"/>
              <a:t>Designed</a:t>
            </a:r>
            <a:r>
              <a:rPr lang="en-US" sz="1244" kern="1200" dirty="0"/>
              <a:t> by the Office of Academic Innovation</a:t>
            </a:r>
          </a:p>
        </p:txBody>
      </p:sp>
      <p:pic>
        <p:nvPicPr>
          <p:cNvPr id="27" name="Content Placeholder 4">
            <a:extLst>
              <a:ext uri="{FF2B5EF4-FFF2-40B4-BE49-F238E27FC236}">
                <a16:creationId xmlns:a16="http://schemas.microsoft.com/office/drawing/2014/main" id="{F3EB0F8E-DE4D-644C-8702-7D24A4D9D1AD}"/>
              </a:ext>
            </a:extLst>
          </p:cNvPr>
          <p:cNvPicPr>
            <a:picLocks noChangeAspect="1"/>
          </p:cNvPicPr>
          <p:nvPr/>
        </p:nvPicPr>
        <p:blipFill>
          <a:blip r:embed="rId2"/>
          <a:stretch>
            <a:fillRect/>
          </a:stretch>
        </p:blipFill>
        <p:spPr>
          <a:xfrm>
            <a:off x="36035830" y="425596"/>
            <a:ext cx="8967890" cy="3092376"/>
          </a:xfrm>
          <a:prstGeom prst="rect">
            <a:avLst/>
          </a:prstGeom>
          <a:ln>
            <a:noFill/>
          </a:ln>
        </p:spPr>
      </p:pic>
    </p:spTree>
    <p:extLst>
      <p:ext uri="{BB962C8B-B14F-4D97-AF65-F5344CB8AC3E}">
        <p14:creationId xmlns:p14="http://schemas.microsoft.com/office/powerpoint/2010/main" val="286052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TotalTime>
  <Words>677</Words>
  <Application>Microsoft Macintosh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Staci*</dc:creator>
  <cp:lastModifiedBy>Merino, David A.</cp:lastModifiedBy>
  <cp:revision>34</cp:revision>
  <dcterms:created xsi:type="dcterms:W3CDTF">2015-10-28T17:33:16Z</dcterms:created>
  <dcterms:modified xsi:type="dcterms:W3CDTF">2019-02-01T21:27:47Z</dcterms:modified>
</cp:coreProperties>
</file>