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45720000" cy="27432000"/>
  <p:notesSz cx="6858000" cy="9144000"/>
  <p:defaultTextStyle>
    <a:defPPr>
      <a:defRPr lang="en-US"/>
    </a:defPPr>
    <a:lvl1pPr marL="0" algn="l" defTabSz="3511296" rtl="0" eaLnBrk="1" latinLnBrk="0" hangingPunct="1">
      <a:defRPr sz="6912" kern="1200">
        <a:solidFill>
          <a:schemeClr val="tx1"/>
        </a:solidFill>
        <a:latin typeface="+mn-lt"/>
        <a:ea typeface="+mn-ea"/>
        <a:cs typeface="+mn-cs"/>
      </a:defRPr>
    </a:lvl1pPr>
    <a:lvl2pPr marL="1755648" algn="l" defTabSz="3511296" rtl="0" eaLnBrk="1" latinLnBrk="0" hangingPunct="1">
      <a:defRPr sz="6912" kern="1200">
        <a:solidFill>
          <a:schemeClr val="tx1"/>
        </a:solidFill>
        <a:latin typeface="+mn-lt"/>
        <a:ea typeface="+mn-ea"/>
        <a:cs typeface="+mn-cs"/>
      </a:defRPr>
    </a:lvl2pPr>
    <a:lvl3pPr marL="3511296" algn="l" defTabSz="3511296" rtl="0" eaLnBrk="1" latinLnBrk="0" hangingPunct="1">
      <a:defRPr sz="6912" kern="1200">
        <a:solidFill>
          <a:schemeClr val="tx1"/>
        </a:solidFill>
        <a:latin typeface="+mn-lt"/>
        <a:ea typeface="+mn-ea"/>
        <a:cs typeface="+mn-cs"/>
      </a:defRPr>
    </a:lvl3pPr>
    <a:lvl4pPr marL="5266944" algn="l" defTabSz="3511296" rtl="0" eaLnBrk="1" latinLnBrk="0" hangingPunct="1">
      <a:defRPr sz="6912" kern="1200">
        <a:solidFill>
          <a:schemeClr val="tx1"/>
        </a:solidFill>
        <a:latin typeface="+mn-lt"/>
        <a:ea typeface="+mn-ea"/>
        <a:cs typeface="+mn-cs"/>
      </a:defRPr>
    </a:lvl4pPr>
    <a:lvl5pPr marL="7022592" algn="l" defTabSz="3511296" rtl="0" eaLnBrk="1" latinLnBrk="0" hangingPunct="1">
      <a:defRPr sz="6912" kern="1200">
        <a:solidFill>
          <a:schemeClr val="tx1"/>
        </a:solidFill>
        <a:latin typeface="+mn-lt"/>
        <a:ea typeface="+mn-ea"/>
        <a:cs typeface="+mn-cs"/>
      </a:defRPr>
    </a:lvl5pPr>
    <a:lvl6pPr marL="8778240" algn="l" defTabSz="3511296" rtl="0" eaLnBrk="1" latinLnBrk="0" hangingPunct="1">
      <a:defRPr sz="6912" kern="1200">
        <a:solidFill>
          <a:schemeClr val="tx1"/>
        </a:solidFill>
        <a:latin typeface="+mn-lt"/>
        <a:ea typeface="+mn-ea"/>
        <a:cs typeface="+mn-cs"/>
      </a:defRPr>
    </a:lvl6pPr>
    <a:lvl7pPr marL="10533888" algn="l" defTabSz="3511296" rtl="0" eaLnBrk="1" latinLnBrk="0" hangingPunct="1">
      <a:defRPr sz="6912" kern="1200">
        <a:solidFill>
          <a:schemeClr val="tx1"/>
        </a:solidFill>
        <a:latin typeface="+mn-lt"/>
        <a:ea typeface="+mn-ea"/>
        <a:cs typeface="+mn-cs"/>
      </a:defRPr>
    </a:lvl7pPr>
    <a:lvl8pPr marL="12289536" algn="l" defTabSz="3511296" rtl="0" eaLnBrk="1" latinLnBrk="0" hangingPunct="1">
      <a:defRPr sz="6912" kern="1200">
        <a:solidFill>
          <a:schemeClr val="tx1"/>
        </a:solidFill>
        <a:latin typeface="+mn-lt"/>
        <a:ea typeface="+mn-ea"/>
        <a:cs typeface="+mn-cs"/>
      </a:defRPr>
    </a:lvl8pPr>
    <a:lvl9pPr marL="14045184" algn="l" defTabSz="3511296" rtl="0" eaLnBrk="1" latinLnBrk="0" hangingPunct="1">
      <a:defRPr sz="691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A966"/>
    <a:srgbClr val="BFBFBF"/>
    <a:srgbClr val="47999C"/>
    <a:srgbClr val="59A7AC"/>
    <a:srgbClr val="53BDC3"/>
    <a:srgbClr val="F9C623"/>
    <a:srgbClr val="006D89"/>
    <a:srgbClr val="941100"/>
    <a:srgbClr val="ACDCEC"/>
    <a:srgbClr val="9416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375"/>
    <p:restoredTop sz="96401"/>
  </p:normalViewPr>
  <p:slideViewPr>
    <p:cSldViewPr snapToGrid="0" snapToObjects="1">
      <p:cViewPr varScale="1">
        <p:scale>
          <a:sx n="42" d="100"/>
          <a:sy n="42" d="100"/>
        </p:scale>
        <p:origin x="1184"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DC3E66-445A-014B-BB5C-76F0EBA5261B}" type="datetimeFigureOut">
              <a:rPr lang="en-US" smtClean="0"/>
              <a:t>2/1/19</a:t>
            </a:fld>
            <a:endParaRPr lang="en-US"/>
          </a:p>
        </p:txBody>
      </p:sp>
      <p:sp>
        <p:nvSpPr>
          <p:cNvPr id="4" name="Slide Image Placeholder 3"/>
          <p:cNvSpPr>
            <a:spLocks noGrp="1" noRot="1" noChangeAspect="1"/>
          </p:cNvSpPr>
          <p:nvPr>
            <p:ph type="sldImg" idx="2"/>
          </p:nvPr>
        </p:nvSpPr>
        <p:spPr>
          <a:xfrm>
            <a:off x="857250" y="1143000"/>
            <a:ext cx="51435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EB32E-8F9C-2E44-B083-D8720D5FA8D8}" type="slidenum">
              <a:rPr lang="en-US" smtClean="0"/>
              <a:t>‹#›</a:t>
            </a:fld>
            <a:endParaRPr lang="en-US"/>
          </a:p>
        </p:txBody>
      </p:sp>
    </p:spTree>
    <p:extLst>
      <p:ext uri="{BB962C8B-B14F-4D97-AF65-F5344CB8AC3E}">
        <p14:creationId xmlns:p14="http://schemas.microsoft.com/office/powerpoint/2010/main" val="1727903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5EB32E-8F9C-2E44-B083-D8720D5FA8D8}" type="slidenum">
              <a:rPr lang="en-US" smtClean="0"/>
              <a:t>1</a:t>
            </a:fld>
            <a:endParaRPr lang="en-US"/>
          </a:p>
        </p:txBody>
      </p:sp>
    </p:spTree>
    <p:extLst>
      <p:ext uri="{BB962C8B-B14F-4D97-AF65-F5344CB8AC3E}">
        <p14:creationId xmlns:p14="http://schemas.microsoft.com/office/powerpoint/2010/main" val="459337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12104688" y="18505487"/>
            <a:ext cx="10332720" cy="6400800"/>
          </a:xfrm>
          <a:prstGeom prst="rect">
            <a:avLst/>
          </a:prstGeom>
        </p:spPr>
        <p:txBody>
          <a:bodyPr anchor="ctr" anchorCtr="1"/>
          <a:lstStyle>
            <a:lvl1pPr marL="0" indent="0" algn="ctr">
              <a:buNone/>
              <a:defRPr sz="7200"/>
            </a:lvl1pPr>
          </a:lstStyle>
          <a:p>
            <a:pPr lvl="0"/>
            <a:r>
              <a:rPr lang="en-US" dirty="0"/>
              <a:t>Content Placeholder</a:t>
            </a:r>
          </a:p>
        </p:txBody>
      </p:sp>
      <p:sp>
        <p:nvSpPr>
          <p:cNvPr id="25" name="Content Placeholder 2"/>
          <p:cNvSpPr>
            <a:spLocks noGrp="1"/>
          </p:cNvSpPr>
          <p:nvPr>
            <p:ph sz="quarter" idx="11" hasCustomPrompt="1"/>
          </p:nvPr>
        </p:nvSpPr>
        <p:spPr>
          <a:xfrm>
            <a:off x="1189038" y="18505487"/>
            <a:ext cx="10332720" cy="6400800"/>
          </a:xfrm>
          <a:prstGeom prst="rect">
            <a:avLst/>
          </a:prstGeom>
        </p:spPr>
        <p:txBody>
          <a:bodyPr anchor="ctr" anchorCtr="1"/>
          <a:lstStyle>
            <a:lvl1pPr marL="0" indent="0" algn="ctr">
              <a:buNone/>
              <a:defRPr sz="7200"/>
            </a:lvl1pPr>
          </a:lstStyle>
          <a:p>
            <a:pPr lvl="0"/>
            <a:r>
              <a:rPr lang="en-US" dirty="0"/>
              <a:t>Content Placeholder</a:t>
            </a:r>
          </a:p>
        </p:txBody>
      </p:sp>
    </p:spTree>
    <p:extLst>
      <p:ext uri="{BB962C8B-B14F-4D97-AF65-F5344CB8AC3E}">
        <p14:creationId xmlns:p14="http://schemas.microsoft.com/office/powerpoint/2010/main" val="1372244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p:cNvSpPr/>
          <p:nvPr/>
        </p:nvSpPr>
        <p:spPr>
          <a:xfrm>
            <a:off x="48315368" y="1143000"/>
            <a:ext cx="13358519" cy="35433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11" name="Rectangle 10"/>
          <p:cNvSpPr/>
          <p:nvPr/>
        </p:nvSpPr>
        <p:spPr>
          <a:xfrm>
            <a:off x="-15953887" y="1143000"/>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4" name="Rectangle 10"/>
          <p:cNvSpPr/>
          <p:nvPr userDrawn="1"/>
        </p:nvSpPr>
        <p:spPr>
          <a:xfrm>
            <a:off x="0" y="-2"/>
            <a:ext cx="45720000" cy="4572000"/>
          </a:xfrm>
          <a:custGeom>
            <a:avLst/>
            <a:gdLst>
              <a:gd name="connsiteX0" fmla="*/ 0 w 45720000"/>
              <a:gd name="connsiteY0" fmla="*/ 0 h 3657600"/>
              <a:gd name="connsiteX1" fmla="*/ 45720000 w 45720000"/>
              <a:gd name="connsiteY1" fmla="*/ 0 h 3657600"/>
              <a:gd name="connsiteX2" fmla="*/ 45720000 w 45720000"/>
              <a:gd name="connsiteY2" fmla="*/ 3657600 h 3657600"/>
              <a:gd name="connsiteX3" fmla="*/ 0 w 45720000"/>
              <a:gd name="connsiteY3" fmla="*/ 3657600 h 3657600"/>
              <a:gd name="connsiteX4" fmla="*/ 0 w 45720000"/>
              <a:gd name="connsiteY4" fmla="*/ 0 h 3657600"/>
              <a:gd name="connsiteX0" fmla="*/ 0 w 45720000"/>
              <a:gd name="connsiteY0" fmla="*/ 0 h 3657600"/>
              <a:gd name="connsiteX1" fmla="*/ 45720000 w 45720000"/>
              <a:gd name="connsiteY1" fmla="*/ 0 h 3657600"/>
              <a:gd name="connsiteX2" fmla="*/ 45720000 w 45720000"/>
              <a:gd name="connsiteY2" fmla="*/ 3657600 h 3657600"/>
              <a:gd name="connsiteX3" fmla="*/ 35471100 w 45720000"/>
              <a:gd name="connsiteY3" fmla="*/ 3657600 h 3657600"/>
              <a:gd name="connsiteX4" fmla="*/ 0 w 45720000"/>
              <a:gd name="connsiteY4" fmla="*/ 3657600 h 3657600"/>
              <a:gd name="connsiteX5" fmla="*/ 0 w 45720000"/>
              <a:gd name="connsiteY5"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00" h="3657600">
                <a:moveTo>
                  <a:pt x="0" y="0"/>
                </a:moveTo>
                <a:lnTo>
                  <a:pt x="45720000" y="0"/>
                </a:lnTo>
                <a:lnTo>
                  <a:pt x="45720000" y="3657600"/>
                </a:lnTo>
                <a:lnTo>
                  <a:pt x="35471100" y="3657600"/>
                </a:lnTo>
                <a:lnTo>
                  <a:pt x="0" y="3657600"/>
                </a:lnTo>
                <a:lnTo>
                  <a:pt x="0" y="0"/>
                </a:lnTo>
                <a:close/>
              </a:path>
            </a:pathLst>
          </a:custGeom>
          <a:solidFill>
            <a:srgbClr val="7BA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0" y="6583680"/>
            <a:ext cx="45720000" cy="208483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ysClr val="windowText" lastClr="000000"/>
              </a:solidFill>
            </a:endParaRPr>
          </a:p>
        </p:txBody>
      </p:sp>
      <p:sp>
        <p:nvSpPr>
          <p:cNvPr id="9" name="Rectangle 52"/>
          <p:cNvSpPr/>
          <p:nvPr userDrawn="1"/>
        </p:nvSpPr>
        <p:spPr>
          <a:xfrm>
            <a:off x="-45720" y="4572000"/>
            <a:ext cx="45811440" cy="2011680"/>
          </a:xfrm>
          <a:custGeom>
            <a:avLst/>
            <a:gdLst>
              <a:gd name="connsiteX0" fmla="*/ 0 w 45720000"/>
              <a:gd name="connsiteY0" fmla="*/ 0 h 2011680"/>
              <a:gd name="connsiteX1" fmla="*/ 45720000 w 45720000"/>
              <a:gd name="connsiteY1" fmla="*/ 0 h 2011680"/>
              <a:gd name="connsiteX2" fmla="*/ 45720000 w 45720000"/>
              <a:gd name="connsiteY2" fmla="*/ 2011680 h 2011680"/>
              <a:gd name="connsiteX3" fmla="*/ 0 w 45720000"/>
              <a:gd name="connsiteY3" fmla="*/ 2011680 h 2011680"/>
              <a:gd name="connsiteX4" fmla="*/ 0 w 45720000"/>
              <a:gd name="connsiteY4" fmla="*/ 0 h 2011680"/>
              <a:gd name="connsiteX0" fmla="*/ 0 w 45720000"/>
              <a:gd name="connsiteY0" fmla="*/ 0 h 2011680"/>
              <a:gd name="connsiteX1" fmla="*/ 45720000 w 45720000"/>
              <a:gd name="connsiteY1" fmla="*/ 0 h 2011680"/>
              <a:gd name="connsiteX2" fmla="*/ 45720000 w 45720000"/>
              <a:gd name="connsiteY2" fmla="*/ 0 h 2011680"/>
              <a:gd name="connsiteX3" fmla="*/ 45720000 w 45720000"/>
              <a:gd name="connsiteY3" fmla="*/ 2011680 h 2011680"/>
              <a:gd name="connsiteX4" fmla="*/ 0 w 45720000"/>
              <a:gd name="connsiteY4" fmla="*/ 2011680 h 2011680"/>
              <a:gd name="connsiteX5" fmla="*/ 0 w 45720000"/>
              <a:gd name="connsiteY5" fmla="*/ 0 h 2011680"/>
              <a:gd name="connsiteX0" fmla="*/ 0 w 45720000"/>
              <a:gd name="connsiteY0" fmla="*/ 0 h 2011680"/>
              <a:gd name="connsiteX1" fmla="*/ 45720000 w 45720000"/>
              <a:gd name="connsiteY1" fmla="*/ 0 h 2011680"/>
              <a:gd name="connsiteX2" fmla="*/ 45720000 w 45720000"/>
              <a:gd name="connsiteY2" fmla="*/ 0 h 2011680"/>
              <a:gd name="connsiteX3" fmla="*/ 45703958 w 45720000"/>
              <a:gd name="connsiteY3" fmla="*/ 32084 h 2011680"/>
              <a:gd name="connsiteX4" fmla="*/ 45720000 w 45720000"/>
              <a:gd name="connsiteY4" fmla="*/ 2011680 h 2011680"/>
              <a:gd name="connsiteX5" fmla="*/ 0 w 45720000"/>
              <a:gd name="connsiteY5" fmla="*/ 2011680 h 2011680"/>
              <a:gd name="connsiteX6" fmla="*/ 0 w 45720000"/>
              <a:gd name="connsiteY6" fmla="*/ 0 h 2011680"/>
              <a:gd name="connsiteX0" fmla="*/ 0 w 45720000"/>
              <a:gd name="connsiteY0" fmla="*/ 1122947 h 3134627"/>
              <a:gd name="connsiteX1" fmla="*/ 45720000 w 45720000"/>
              <a:gd name="connsiteY1" fmla="*/ 1122947 h 3134627"/>
              <a:gd name="connsiteX2" fmla="*/ 45607705 w 45720000"/>
              <a:gd name="connsiteY2" fmla="*/ 0 h 3134627"/>
              <a:gd name="connsiteX3" fmla="*/ 45703958 w 45720000"/>
              <a:gd name="connsiteY3" fmla="*/ 1155031 h 3134627"/>
              <a:gd name="connsiteX4" fmla="*/ 45720000 w 45720000"/>
              <a:gd name="connsiteY4" fmla="*/ 3134627 h 3134627"/>
              <a:gd name="connsiteX5" fmla="*/ 0 w 45720000"/>
              <a:gd name="connsiteY5" fmla="*/ 3134627 h 3134627"/>
              <a:gd name="connsiteX6" fmla="*/ 0 w 45720000"/>
              <a:gd name="connsiteY6" fmla="*/ 1122947 h 3134627"/>
              <a:gd name="connsiteX0" fmla="*/ 0 w 45720000"/>
              <a:gd name="connsiteY0" fmla="*/ 2406315 h 4417995"/>
              <a:gd name="connsiteX1" fmla="*/ 45720000 w 45720000"/>
              <a:gd name="connsiteY1" fmla="*/ 2406315 h 4417995"/>
              <a:gd name="connsiteX2" fmla="*/ 42639914 w 45720000"/>
              <a:gd name="connsiteY2" fmla="*/ 0 h 4417995"/>
              <a:gd name="connsiteX3" fmla="*/ 45703958 w 45720000"/>
              <a:gd name="connsiteY3" fmla="*/ 2438399 h 4417995"/>
              <a:gd name="connsiteX4" fmla="*/ 45720000 w 45720000"/>
              <a:gd name="connsiteY4" fmla="*/ 4417995 h 4417995"/>
              <a:gd name="connsiteX5" fmla="*/ 0 w 45720000"/>
              <a:gd name="connsiteY5" fmla="*/ 4417995 h 4417995"/>
              <a:gd name="connsiteX6" fmla="*/ 0 w 45720000"/>
              <a:gd name="connsiteY6" fmla="*/ 2406315 h 4417995"/>
              <a:gd name="connsiteX0" fmla="*/ 0 w 45736042"/>
              <a:gd name="connsiteY0" fmla="*/ 2406315 h 4417995"/>
              <a:gd name="connsiteX1" fmla="*/ 45736042 w 45736042"/>
              <a:gd name="connsiteY1" fmla="*/ 1860884 h 4417995"/>
              <a:gd name="connsiteX2" fmla="*/ 42639914 w 45736042"/>
              <a:gd name="connsiteY2" fmla="*/ 0 h 4417995"/>
              <a:gd name="connsiteX3" fmla="*/ 45703958 w 45736042"/>
              <a:gd name="connsiteY3" fmla="*/ 2438399 h 4417995"/>
              <a:gd name="connsiteX4" fmla="*/ 45720000 w 45736042"/>
              <a:gd name="connsiteY4" fmla="*/ 4417995 h 4417995"/>
              <a:gd name="connsiteX5" fmla="*/ 0 w 45736042"/>
              <a:gd name="connsiteY5" fmla="*/ 4417995 h 4417995"/>
              <a:gd name="connsiteX6" fmla="*/ 0 w 45736042"/>
              <a:gd name="connsiteY6" fmla="*/ 2406315 h 4417995"/>
              <a:gd name="connsiteX0" fmla="*/ 0 w 45720000"/>
              <a:gd name="connsiteY0" fmla="*/ 2406315 h 4417995"/>
              <a:gd name="connsiteX1" fmla="*/ 41452798 w 45720000"/>
              <a:gd name="connsiteY1" fmla="*/ 577516 h 4417995"/>
              <a:gd name="connsiteX2" fmla="*/ 42639914 w 45720000"/>
              <a:gd name="connsiteY2" fmla="*/ 0 h 4417995"/>
              <a:gd name="connsiteX3" fmla="*/ 45703958 w 45720000"/>
              <a:gd name="connsiteY3" fmla="*/ 2438399 h 4417995"/>
              <a:gd name="connsiteX4" fmla="*/ 45720000 w 45720000"/>
              <a:gd name="connsiteY4" fmla="*/ 4417995 h 4417995"/>
              <a:gd name="connsiteX5" fmla="*/ 0 w 45720000"/>
              <a:gd name="connsiteY5" fmla="*/ 4417995 h 4417995"/>
              <a:gd name="connsiteX6" fmla="*/ 0 w 45720000"/>
              <a:gd name="connsiteY6" fmla="*/ 2406315 h 4417995"/>
              <a:gd name="connsiteX0" fmla="*/ 0 w 45720000"/>
              <a:gd name="connsiteY0" fmla="*/ 3641557 h 5653237"/>
              <a:gd name="connsiteX1" fmla="*/ 41452798 w 45720000"/>
              <a:gd name="connsiteY1" fmla="*/ 1812758 h 5653237"/>
              <a:gd name="connsiteX2" fmla="*/ 45719996 w 45720000"/>
              <a:gd name="connsiteY2" fmla="*/ 0 h 5653237"/>
              <a:gd name="connsiteX3" fmla="*/ 45703958 w 45720000"/>
              <a:gd name="connsiteY3" fmla="*/ 3673641 h 5653237"/>
              <a:gd name="connsiteX4" fmla="*/ 45720000 w 45720000"/>
              <a:gd name="connsiteY4" fmla="*/ 5653237 h 5653237"/>
              <a:gd name="connsiteX5" fmla="*/ 0 w 45720000"/>
              <a:gd name="connsiteY5" fmla="*/ 5653237 h 5653237"/>
              <a:gd name="connsiteX6" fmla="*/ 0 w 45720000"/>
              <a:gd name="connsiteY6" fmla="*/ 3641557 h 5653237"/>
              <a:gd name="connsiteX0" fmla="*/ 0 w 45720000"/>
              <a:gd name="connsiteY0" fmla="*/ 3641557 h 5653237"/>
              <a:gd name="connsiteX1" fmla="*/ 41148000 w 45720000"/>
              <a:gd name="connsiteY1" fmla="*/ 3497179 h 5653237"/>
              <a:gd name="connsiteX2" fmla="*/ 45719996 w 45720000"/>
              <a:gd name="connsiteY2" fmla="*/ 0 h 5653237"/>
              <a:gd name="connsiteX3" fmla="*/ 45703958 w 45720000"/>
              <a:gd name="connsiteY3" fmla="*/ 3673641 h 5653237"/>
              <a:gd name="connsiteX4" fmla="*/ 45720000 w 45720000"/>
              <a:gd name="connsiteY4" fmla="*/ 5653237 h 5653237"/>
              <a:gd name="connsiteX5" fmla="*/ 0 w 45720000"/>
              <a:gd name="connsiteY5" fmla="*/ 5653237 h 5653237"/>
              <a:gd name="connsiteX6" fmla="*/ 0 w 45720000"/>
              <a:gd name="connsiteY6" fmla="*/ 3641557 h 5653237"/>
              <a:gd name="connsiteX0" fmla="*/ 0 w 45720000"/>
              <a:gd name="connsiteY0" fmla="*/ 3641557 h 5653237"/>
              <a:gd name="connsiteX1" fmla="*/ 45719996 w 45720000"/>
              <a:gd name="connsiteY1" fmla="*/ 0 h 5653237"/>
              <a:gd name="connsiteX2" fmla="*/ 45703958 w 45720000"/>
              <a:gd name="connsiteY2" fmla="*/ 3673641 h 5653237"/>
              <a:gd name="connsiteX3" fmla="*/ 45720000 w 45720000"/>
              <a:gd name="connsiteY3" fmla="*/ 5653237 h 5653237"/>
              <a:gd name="connsiteX4" fmla="*/ 0 w 45720000"/>
              <a:gd name="connsiteY4" fmla="*/ 5653237 h 5653237"/>
              <a:gd name="connsiteX5" fmla="*/ 0 w 45720000"/>
              <a:gd name="connsiteY5" fmla="*/ 3641557 h 5653237"/>
              <a:gd name="connsiteX0" fmla="*/ 0 w 45720000"/>
              <a:gd name="connsiteY0" fmla="*/ 0 h 2011680"/>
              <a:gd name="connsiteX1" fmla="*/ 45703958 w 45720000"/>
              <a:gd name="connsiteY1" fmla="*/ 32084 h 2011680"/>
              <a:gd name="connsiteX2" fmla="*/ 45720000 w 45720000"/>
              <a:gd name="connsiteY2" fmla="*/ 2011680 h 2011680"/>
              <a:gd name="connsiteX3" fmla="*/ 0 w 45720000"/>
              <a:gd name="connsiteY3" fmla="*/ 2011680 h 2011680"/>
              <a:gd name="connsiteX4" fmla="*/ 0 w 45720000"/>
              <a:gd name="connsiteY4" fmla="*/ 0 h 2011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0" h="2011680">
                <a:moveTo>
                  <a:pt x="0" y="0"/>
                </a:moveTo>
                <a:lnTo>
                  <a:pt x="45703958" y="32084"/>
                </a:lnTo>
                <a:lnTo>
                  <a:pt x="45720000" y="2011680"/>
                </a:lnTo>
                <a:lnTo>
                  <a:pt x="0" y="2011680"/>
                </a:lnTo>
                <a:lnTo>
                  <a:pt x="0" y="0"/>
                </a:lnTo>
                <a:close/>
              </a:path>
            </a:pathLst>
          </a:custGeom>
          <a:solidFill>
            <a:srgbClr val="47999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15397505" y="2009684"/>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3"/>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2" name="TextBox 11"/>
          <p:cNvSpPr txBox="1"/>
          <p:nvPr/>
        </p:nvSpPr>
        <p:spPr>
          <a:xfrm>
            <a:off x="49665197" y="2396730"/>
            <a:ext cx="11190514" cy="18723074"/>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sz="4400" b="1" kern="1200" dirty="0">
                <a:solidFill>
                  <a:schemeClr val="tx2">
                    <a:lumMod val="60000"/>
                    <a:lumOff val="40000"/>
                  </a:schemeClr>
                </a:solidFill>
                <a:latin typeface="+mn-lt"/>
                <a:cs typeface="Arial"/>
              </a:rPr>
              <a:t>Extra Headers</a:t>
            </a:r>
          </a:p>
          <a:p>
            <a:endParaRPr lang="en-US" sz="4400" kern="1200" dirty="0">
              <a:latin typeface="+mn-lt"/>
              <a:cs typeface="Arial"/>
            </a:endParaRPr>
          </a:p>
          <a:p>
            <a:r>
              <a:rPr lang="en-US" sz="4400" kern="1200" dirty="0">
                <a:latin typeface="+mn-lt"/>
                <a:cs typeface="Arial"/>
              </a:rPr>
              <a:t>The headers in this column are provided for your convenience. </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Header Title </a:t>
            </a:r>
          </a:p>
          <a:p>
            <a:endParaRPr lang="en-US" sz="4400" kern="1200" dirty="0">
              <a:latin typeface="+mn-lt"/>
              <a:cs typeface="Arial"/>
            </a:endParaRPr>
          </a:p>
          <a:p>
            <a:r>
              <a:rPr lang="en-US" sz="4400" kern="1200" dirty="0">
                <a:latin typeface="+mn-lt"/>
                <a:cs typeface="Arial"/>
              </a:rPr>
              <a:t>To change the title of the header double click the text until the title is highlighted. Once the title is highlighted type in the preferred title.</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Place Headers</a:t>
            </a:r>
          </a:p>
          <a:p>
            <a:endParaRPr lang="en-US" sz="4400" b="1" kern="1200" dirty="0">
              <a:solidFill>
                <a:schemeClr val="tx2">
                  <a:lumMod val="60000"/>
                  <a:lumOff val="40000"/>
                </a:schemeClr>
              </a:solidFill>
              <a:latin typeface="+mn-lt"/>
              <a:cs typeface="Arial"/>
            </a:endParaRPr>
          </a:p>
          <a:p>
            <a:r>
              <a:rPr lang="en-US" sz="4400" kern="1200" dirty="0">
                <a:latin typeface="+mn-lt"/>
                <a:cs typeface="Arial"/>
              </a:rPr>
              <a:t>Once the header is titled properly drag and drop the header to where you would like it placed on your poster.</a:t>
            </a:r>
          </a:p>
          <a:p>
            <a:endParaRPr lang="en-US" sz="4400" kern="1200" dirty="0">
              <a:latin typeface="+mn-lt"/>
              <a:cs typeface="Arial"/>
            </a:endParaRPr>
          </a:p>
          <a:p>
            <a:pPr>
              <a:spcBef>
                <a:spcPts val="2000"/>
              </a:spcBef>
            </a:pPr>
            <a:r>
              <a:rPr lang="en-US" sz="4400" b="1" u="sng" kern="1200" dirty="0">
                <a:solidFill>
                  <a:schemeClr val="tx1"/>
                </a:solidFill>
                <a:latin typeface="+mn-lt"/>
                <a:ea typeface="Calibri" charset="0"/>
                <a:cs typeface="Calibri" charset="0"/>
              </a:rPr>
              <a:t>When You are Ready for Printing</a:t>
            </a:r>
          </a:p>
          <a:p>
            <a:pPr>
              <a:spcBef>
                <a:spcPts val="2000"/>
              </a:spcBef>
            </a:pPr>
            <a:r>
              <a:rPr lang="en-US" sz="4400" b="1" kern="1200"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kern="1200" dirty="0">
                <a:solidFill>
                  <a:schemeClr val="tx1"/>
                </a:solidFill>
                <a:latin typeface="+mn-lt"/>
                <a:ea typeface="Calibri" charset="0"/>
                <a:cs typeface="Calibri" charset="0"/>
              </a:rPr>
              <a:t>Turn around time</a:t>
            </a:r>
            <a:r>
              <a:rPr lang="en-US" sz="4400" kern="1200" dirty="0">
                <a:solidFill>
                  <a:schemeClr val="tx1"/>
                </a:solidFill>
                <a:latin typeface="+mn-lt"/>
                <a:ea typeface="Calibri" charset="0"/>
                <a:cs typeface="Calibri" charset="0"/>
              </a:rPr>
              <a:t> is approximately one week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from poster submission.</a:t>
            </a:r>
          </a:p>
          <a:p>
            <a:pPr>
              <a:spcBef>
                <a:spcPts val="2000"/>
              </a:spcBef>
            </a:pPr>
            <a:r>
              <a:rPr lang="en-US" sz="4400" b="1" kern="1200" dirty="0">
                <a:solidFill>
                  <a:schemeClr val="tx1"/>
                </a:solidFill>
                <a:latin typeface="+mn-lt"/>
                <a:ea typeface="Calibri" charset="0"/>
                <a:cs typeface="Calibri" charset="0"/>
              </a:rPr>
              <a:t>For assistance</a:t>
            </a:r>
            <a:r>
              <a:rPr lang="en-US" sz="4400" kern="1200" dirty="0">
                <a:solidFill>
                  <a:schemeClr val="tx1"/>
                </a:solidFill>
                <a:latin typeface="+mn-lt"/>
                <a:ea typeface="Calibri" charset="0"/>
                <a:cs typeface="Calibri" charset="0"/>
              </a:rPr>
              <a:t> please call OAI at 410-704-2005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or email </a:t>
            </a:r>
            <a:r>
              <a:rPr lang="en-US" sz="4400" u="sng" kern="1200" dirty="0">
                <a:solidFill>
                  <a:schemeClr val="tx1"/>
                </a:solidFill>
                <a:latin typeface="+mn-lt"/>
                <a:ea typeface="Calibri" charset="0"/>
                <a:cs typeface="Calibri" charset="0"/>
                <a:hlinkClick r:id="rId5"/>
              </a:rPr>
              <a:t>OAIProjects@towson.edu</a:t>
            </a:r>
            <a:endParaRPr lang="en-US" sz="4400" kern="1200" dirty="0">
              <a:solidFill>
                <a:schemeClr val="tx1"/>
              </a:solidFill>
              <a:latin typeface="+mn-lt"/>
              <a:ea typeface="Calibri" charset="0"/>
              <a:cs typeface="Calibri" charset="0"/>
            </a:endParaRPr>
          </a:p>
          <a:p>
            <a:r>
              <a:rPr lang="en-US" sz="4400" kern="1200" dirty="0">
                <a:latin typeface="+mn-lt"/>
                <a:cs typeface="Arial"/>
              </a:rPr>
              <a:t> </a:t>
            </a:r>
          </a:p>
          <a:p>
            <a:endParaRPr lang="en-US" sz="4400" b="1" kern="1200" dirty="0">
              <a:latin typeface="+mn-lt"/>
              <a:cs typeface="Arial"/>
            </a:endParaRPr>
          </a:p>
        </p:txBody>
      </p:sp>
    </p:spTree>
    <p:extLst>
      <p:ext uri="{BB962C8B-B14F-4D97-AF65-F5344CB8AC3E}">
        <p14:creationId xmlns:p14="http://schemas.microsoft.com/office/powerpoint/2010/main" val="200049837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3429000" rtl="0" eaLnBrk="1" latinLnBrk="0" hangingPunct="1">
        <a:lnSpc>
          <a:spcPct val="90000"/>
        </a:lnSpc>
        <a:spcBef>
          <a:spcPct val="0"/>
        </a:spcBef>
        <a:buNone/>
        <a:defRPr sz="16500" kern="1200">
          <a:solidFill>
            <a:schemeClr val="tx1"/>
          </a:solidFill>
          <a:latin typeface="+mj-lt"/>
          <a:ea typeface="+mj-ea"/>
          <a:cs typeface="+mj-cs"/>
        </a:defRPr>
      </a:lvl1pPr>
    </p:titleStyle>
    <p:bodyStyle>
      <a:lvl1pPr marL="857250" indent="-857250" algn="l" defTabSz="3429000" rtl="0" eaLnBrk="1" latinLnBrk="0" hangingPunct="1">
        <a:lnSpc>
          <a:spcPct val="90000"/>
        </a:lnSpc>
        <a:spcBef>
          <a:spcPts val="3750"/>
        </a:spcBef>
        <a:buFont typeface="Arial" panose="020B0604020202020204" pitchFamily="34" charset="0"/>
        <a:buChar char="•"/>
        <a:defRPr sz="10500" kern="1200">
          <a:solidFill>
            <a:schemeClr val="tx1"/>
          </a:solidFill>
          <a:latin typeface="+mn-lt"/>
          <a:ea typeface="+mn-ea"/>
          <a:cs typeface="+mn-cs"/>
        </a:defRPr>
      </a:lvl1pPr>
      <a:lvl2pPr marL="2571750" indent="-857250" algn="l" defTabSz="3429000" rtl="0" eaLnBrk="1" latinLnBrk="0" hangingPunct="1">
        <a:lnSpc>
          <a:spcPct val="90000"/>
        </a:lnSpc>
        <a:spcBef>
          <a:spcPts val="1875"/>
        </a:spcBef>
        <a:buFont typeface="Arial" panose="020B0604020202020204" pitchFamily="34" charset="0"/>
        <a:buChar char="•"/>
        <a:defRPr sz="9000" kern="1200">
          <a:solidFill>
            <a:schemeClr val="tx1"/>
          </a:solidFill>
          <a:latin typeface="+mn-lt"/>
          <a:ea typeface="+mn-ea"/>
          <a:cs typeface="+mn-cs"/>
        </a:defRPr>
      </a:lvl2pPr>
      <a:lvl3pPr marL="4286250" indent="-857250" algn="l" defTabSz="3429000" rtl="0" eaLnBrk="1" latinLnBrk="0" hangingPunct="1">
        <a:lnSpc>
          <a:spcPct val="90000"/>
        </a:lnSpc>
        <a:spcBef>
          <a:spcPts val="1875"/>
        </a:spcBef>
        <a:buFont typeface="Arial" panose="020B0604020202020204" pitchFamily="34" charset="0"/>
        <a:buChar char="•"/>
        <a:defRPr sz="7500" kern="1200">
          <a:solidFill>
            <a:schemeClr val="tx1"/>
          </a:solidFill>
          <a:latin typeface="+mn-lt"/>
          <a:ea typeface="+mn-ea"/>
          <a:cs typeface="+mn-cs"/>
        </a:defRPr>
      </a:lvl3pPr>
      <a:lvl4pPr marL="6000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4pPr>
      <a:lvl5pPr marL="7715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5pPr>
      <a:lvl6pPr marL="9429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6pPr>
      <a:lvl7pPr marL="11144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7pPr>
      <a:lvl8pPr marL="12858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8pPr>
      <a:lvl9pPr marL="14573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9pPr>
    </p:bodyStyle>
    <p:otherStyle>
      <a:defPPr>
        <a:defRPr lang="en-US"/>
      </a:defPPr>
      <a:lvl1pPr marL="0" algn="l" defTabSz="3429000" rtl="0" eaLnBrk="1" latinLnBrk="0" hangingPunct="1">
        <a:defRPr sz="6750" kern="1200">
          <a:solidFill>
            <a:schemeClr val="tx1"/>
          </a:solidFill>
          <a:latin typeface="+mn-lt"/>
          <a:ea typeface="+mn-ea"/>
          <a:cs typeface="+mn-cs"/>
        </a:defRPr>
      </a:lvl1pPr>
      <a:lvl2pPr marL="1714500" algn="l" defTabSz="3429000" rtl="0" eaLnBrk="1" latinLnBrk="0" hangingPunct="1">
        <a:defRPr sz="6750" kern="1200">
          <a:solidFill>
            <a:schemeClr val="tx1"/>
          </a:solidFill>
          <a:latin typeface="+mn-lt"/>
          <a:ea typeface="+mn-ea"/>
          <a:cs typeface="+mn-cs"/>
        </a:defRPr>
      </a:lvl2pPr>
      <a:lvl3pPr marL="3429000" algn="l" defTabSz="3429000" rtl="0" eaLnBrk="1" latinLnBrk="0" hangingPunct="1">
        <a:defRPr sz="6750" kern="1200">
          <a:solidFill>
            <a:schemeClr val="tx1"/>
          </a:solidFill>
          <a:latin typeface="+mn-lt"/>
          <a:ea typeface="+mn-ea"/>
          <a:cs typeface="+mn-cs"/>
        </a:defRPr>
      </a:lvl3pPr>
      <a:lvl4pPr marL="5143500" algn="l" defTabSz="3429000" rtl="0" eaLnBrk="1" latinLnBrk="0" hangingPunct="1">
        <a:defRPr sz="6750" kern="1200">
          <a:solidFill>
            <a:schemeClr val="tx1"/>
          </a:solidFill>
          <a:latin typeface="+mn-lt"/>
          <a:ea typeface="+mn-ea"/>
          <a:cs typeface="+mn-cs"/>
        </a:defRPr>
      </a:lvl4pPr>
      <a:lvl5pPr marL="6858000" algn="l" defTabSz="3429000" rtl="0" eaLnBrk="1" latinLnBrk="0" hangingPunct="1">
        <a:defRPr sz="6750" kern="1200">
          <a:solidFill>
            <a:schemeClr val="tx1"/>
          </a:solidFill>
          <a:latin typeface="+mn-lt"/>
          <a:ea typeface="+mn-ea"/>
          <a:cs typeface="+mn-cs"/>
        </a:defRPr>
      </a:lvl5pPr>
      <a:lvl6pPr marL="8572500" algn="l" defTabSz="3429000" rtl="0" eaLnBrk="1" latinLnBrk="0" hangingPunct="1">
        <a:defRPr sz="6750" kern="1200">
          <a:solidFill>
            <a:schemeClr val="tx1"/>
          </a:solidFill>
          <a:latin typeface="+mn-lt"/>
          <a:ea typeface="+mn-ea"/>
          <a:cs typeface="+mn-cs"/>
        </a:defRPr>
      </a:lvl6pPr>
      <a:lvl7pPr marL="10287000" algn="l" defTabSz="3429000" rtl="0" eaLnBrk="1" latinLnBrk="0" hangingPunct="1">
        <a:defRPr sz="6750" kern="1200">
          <a:solidFill>
            <a:schemeClr val="tx1"/>
          </a:solidFill>
          <a:latin typeface="+mn-lt"/>
          <a:ea typeface="+mn-ea"/>
          <a:cs typeface="+mn-cs"/>
        </a:defRPr>
      </a:lvl7pPr>
      <a:lvl8pPr marL="12001500" algn="l" defTabSz="3429000" rtl="0" eaLnBrk="1" latinLnBrk="0" hangingPunct="1">
        <a:defRPr sz="6750" kern="1200">
          <a:solidFill>
            <a:schemeClr val="tx1"/>
          </a:solidFill>
          <a:latin typeface="+mn-lt"/>
          <a:ea typeface="+mn-ea"/>
          <a:cs typeface="+mn-cs"/>
        </a:defRPr>
      </a:lvl8pPr>
      <a:lvl9pPr marL="13716000" algn="l" defTabSz="3429000" rtl="0" eaLnBrk="1" latinLnBrk="0" hangingPunct="1">
        <a:defRPr sz="67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720" userDrawn="1">
          <p15:clr>
            <a:srgbClr val="F26B43"/>
          </p15:clr>
        </p15:guide>
        <p15:guide id="3" pos="7248" userDrawn="1">
          <p15:clr>
            <a:srgbClr val="F26B43"/>
          </p15:clr>
        </p15:guide>
        <p15:guide id="4" pos="28080" userDrawn="1">
          <p15:clr>
            <a:srgbClr val="F26B43"/>
          </p15:clr>
        </p15:guide>
        <p15:guide id="5" orient="horz" pos="720" userDrawn="1">
          <p15:clr>
            <a:srgbClr val="F26B43"/>
          </p15:clr>
        </p15:guide>
        <p15:guide id="6" orient="horz" pos="16560" userDrawn="1">
          <p15:clr>
            <a:srgbClr val="F26B43"/>
          </p15:clr>
        </p15:guide>
        <p15:guide id="7" pos="7656" userDrawn="1">
          <p15:clr>
            <a:srgbClr val="F26B43"/>
          </p15:clr>
        </p15:guide>
        <p15:guide id="8" pos="14184" userDrawn="1">
          <p15:clr>
            <a:srgbClr val="F26B43"/>
          </p15:clr>
        </p15:guide>
        <p15:guide id="9" pos="14616" userDrawn="1">
          <p15:clr>
            <a:srgbClr val="F26B43"/>
          </p15:clr>
        </p15:guide>
        <p15:guide id="10" pos="21120" userDrawn="1">
          <p15:clr>
            <a:srgbClr val="F26B43"/>
          </p15:clr>
        </p15:guide>
        <p15:guide id="11" pos="215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Box 73"/>
          <p:cNvSpPr txBox="1"/>
          <p:nvPr/>
        </p:nvSpPr>
        <p:spPr>
          <a:xfrm>
            <a:off x="1188720" y="1188720"/>
            <a:ext cx="32339280" cy="2286000"/>
          </a:xfrm>
          <a:prstGeom prst="rect">
            <a:avLst/>
          </a:prstGeom>
          <a:noFill/>
        </p:spPr>
        <p:txBody>
          <a:bodyPr wrap="square" lIns="0" tIns="0" rIns="0" bIns="0" rtlCol="0" anchor="ctr" anchorCtr="0">
            <a:noAutofit/>
          </a:bodyPr>
          <a:lstStyle/>
          <a:p>
            <a:r>
              <a:rPr lang="en-US" sz="9600" b="1" dirty="0">
                <a:solidFill>
                  <a:schemeClr val="bg1"/>
                </a:solidFill>
                <a:cs typeface="Calibri"/>
              </a:rPr>
              <a:t>Enter Title Here</a:t>
            </a:r>
          </a:p>
        </p:txBody>
      </p:sp>
      <p:sp>
        <p:nvSpPr>
          <p:cNvPr id="75" name="TextBox 74"/>
          <p:cNvSpPr txBox="1"/>
          <p:nvPr/>
        </p:nvSpPr>
        <p:spPr>
          <a:xfrm>
            <a:off x="1188719" y="5017897"/>
            <a:ext cx="43388279" cy="1097280"/>
          </a:xfrm>
          <a:prstGeom prst="rect">
            <a:avLst/>
          </a:prstGeom>
          <a:noFill/>
          <a:ln>
            <a:noFill/>
          </a:ln>
        </p:spPr>
        <p:txBody>
          <a:bodyPr wrap="square" lIns="0" tIns="0" rIns="0" bIns="0" rtlCol="0" anchor="ctr" anchorCtr="0">
            <a:noAutofit/>
          </a:bodyPr>
          <a:lstStyle/>
          <a:p>
            <a:r>
              <a:rPr lang="en-US" sz="6000" dirty="0">
                <a:solidFill>
                  <a:schemeClr val="bg1"/>
                </a:solidFill>
                <a:latin typeface="Calibri" charset="0"/>
                <a:ea typeface="Calibri" charset="0"/>
                <a:cs typeface="Calibri" charset="0"/>
                <a:sym typeface="Wingdings"/>
              </a:rPr>
              <a:t>Enter Author Here </a:t>
            </a:r>
            <a:r>
              <a:rPr lang="en-US" sz="6000" dirty="0">
                <a:solidFill>
                  <a:schemeClr val="bg1"/>
                </a:solidFill>
                <a:latin typeface="Calibri" charset="0"/>
                <a:ea typeface="Calibri" charset="0"/>
                <a:cs typeface="Calibri" charset="0"/>
              </a:rPr>
              <a:t> Enter Author Here </a:t>
            </a:r>
            <a:r>
              <a:rPr lang="en-US" sz="6000" dirty="0">
                <a:solidFill>
                  <a:schemeClr val="bg1"/>
                </a:solidFill>
                <a:latin typeface="Calibri" charset="0"/>
                <a:ea typeface="Calibri" charset="0"/>
                <a:cs typeface="Calibri" charset="0"/>
                <a:sym typeface="Wingdings"/>
              </a:rPr>
              <a:t> </a:t>
            </a:r>
            <a:r>
              <a:rPr lang="en-US" sz="6000" dirty="0">
                <a:solidFill>
                  <a:schemeClr val="bg1"/>
                </a:solidFill>
                <a:latin typeface="Calibri" charset="0"/>
                <a:ea typeface="Calibri" charset="0"/>
                <a:cs typeface="Calibri" charset="0"/>
              </a:rPr>
              <a:t>Towson University </a:t>
            </a:r>
          </a:p>
        </p:txBody>
      </p:sp>
      <p:sp>
        <p:nvSpPr>
          <p:cNvPr id="76" name="TextBox 75"/>
          <p:cNvSpPr txBox="1"/>
          <p:nvPr/>
        </p:nvSpPr>
        <p:spPr>
          <a:xfrm>
            <a:off x="1188720" y="7397096"/>
            <a:ext cx="32339280" cy="3053190"/>
          </a:xfrm>
          <a:prstGeom prst="rect">
            <a:avLst/>
          </a:prstGeom>
          <a:solidFill>
            <a:schemeClr val="bg1">
              <a:alpha val="50000"/>
            </a:schemeClr>
          </a:solidFill>
          <a:ln w="3175">
            <a:solidFill>
              <a:srgbClr val="7BA966"/>
            </a:solidFill>
          </a:ln>
        </p:spPr>
        <p:txBody>
          <a:bodyPr wrap="square" lIns="731520" tIns="731520" rIns="731520" bIns="731520" rtlCol="0">
            <a:noAutofit/>
          </a:bodyPr>
          <a:lstStyle/>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 Mundi </a:t>
            </a:r>
            <a:r>
              <a:rPr lang="en-US" sz="3600" dirty="0" err="1">
                <a:solidFill>
                  <a:sysClr val="windowText" lastClr="000000"/>
                </a:solidFill>
                <a:latin typeface="Calibri" charset="0"/>
                <a:ea typeface="Calibri" charset="0"/>
                <a:cs typeface="Calibri" charset="0"/>
              </a:rPr>
              <a:t>ancillae</a:t>
            </a:r>
            <a:r>
              <a:rPr lang="en-US" sz="3600" dirty="0">
                <a:solidFill>
                  <a:sysClr val="windowText" lastClr="000000"/>
                </a:solidFill>
                <a:latin typeface="Calibri" charset="0"/>
                <a:ea typeface="Calibri" charset="0"/>
                <a:cs typeface="Calibri" charset="0"/>
              </a:rPr>
              <a:t> ex </a:t>
            </a:r>
            <a:r>
              <a:rPr lang="en-US" sz="3600" dirty="0" err="1">
                <a:solidFill>
                  <a:sysClr val="windowText" lastClr="000000"/>
                </a:solidFill>
                <a:latin typeface="Calibri" charset="0"/>
                <a:ea typeface="Calibri" charset="0"/>
                <a:cs typeface="Calibri" charset="0"/>
              </a:rPr>
              <a:t>eam</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nam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delenit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adipiscing</a:t>
            </a:r>
            <a:r>
              <a:rPr lang="en-US" sz="3600" dirty="0">
                <a:solidFill>
                  <a:sysClr val="windowText" lastClr="000000"/>
                </a:solidFill>
                <a:latin typeface="Calibri" charset="0"/>
                <a:ea typeface="Calibri" charset="0"/>
                <a:cs typeface="Calibri" charset="0"/>
              </a:rPr>
              <a:t>. An vim </a:t>
            </a:r>
            <a:r>
              <a:rPr lang="en-US" sz="3600" dirty="0" err="1">
                <a:solidFill>
                  <a:sysClr val="windowText" lastClr="000000"/>
                </a:solidFill>
                <a:latin typeface="Calibri" charset="0"/>
                <a:ea typeface="Calibri" charset="0"/>
                <a:cs typeface="Calibri" charset="0"/>
              </a:rPr>
              <a:t>suas</a:t>
            </a:r>
            <a:r>
              <a:rPr lang="en-US" sz="3600" dirty="0">
                <a:solidFill>
                  <a:sysClr val="windowText" lastClr="000000"/>
                </a:solidFill>
                <a:latin typeface="Calibri" charset="0"/>
                <a:ea typeface="Calibri" charset="0"/>
                <a:cs typeface="Calibri" charset="0"/>
              </a:rPr>
              <a:t> facer </a:t>
            </a:r>
            <a:r>
              <a:rPr lang="en-US" sz="3600" dirty="0" err="1">
                <a:solidFill>
                  <a:sysClr val="windowText" lastClr="000000"/>
                </a:solidFill>
                <a:latin typeface="Calibri" charset="0"/>
                <a:ea typeface="Calibri" charset="0"/>
                <a:cs typeface="Calibri" charset="0"/>
              </a:rPr>
              <a:t>simul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antiopam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mea mundi </a:t>
            </a:r>
            <a:r>
              <a:rPr lang="en-US" sz="3600" dirty="0" err="1">
                <a:solidFill>
                  <a:sysClr val="windowText" lastClr="000000"/>
                </a:solidFill>
                <a:latin typeface="Calibri" charset="0"/>
                <a:ea typeface="Calibri" charset="0"/>
                <a:cs typeface="Calibri" charset="0"/>
              </a:rPr>
              <a:t>putent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Eruditi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platonem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aliquando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endParaRPr lang="en-US" sz="3600" dirty="0">
              <a:solidFill>
                <a:sysClr val="windowText" lastClr="000000"/>
              </a:solidFill>
              <a:latin typeface="Calibri" charset="0"/>
              <a:ea typeface="Calibri" charset="0"/>
              <a:cs typeface="Calibri" charset="0"/>
            </a:endParaRPr>
          </a:p>
        </p:txBody>
      </p:sp>
      <p:sp>
        <p:nvSpPr>
          <p:cNvPr id="77" name="TextBox 76"/>
          <p:cNvSpPr txBox="1"/>
          <p:nvPr/>
        </p:nvSpPr>
        <p:spPr>
          <a:xfrm>
            <a:off x="23202900" y="11126301"/>
            <a:ext cx="10325100" cy="15179040"/>
          </a:xfrm>
          <a:prstGeom prst="rect">
            <a:avLst/>
          </a:prstGeom>
          <a:solidFill>
            <a:schemeClr val="bg1">
              <a:alpha val="50000"/>
            </a:schemeClr>
          </a:solidFill>
          <a:ln w="3175">
            <a:solidFill>
              <a:srgbClr val="7BA966"/>
            </a:solidFill>
          </a:ln>
        </p:spPr>
        <p:txBody>
          <a:bodyPr wrap="square" lIns="731520" tIns="731520" rIns="731520" bIns="731520" rtlCol="0">
            <a:no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 Mundi </a:t>
            </a:r>
            <a:r>
              <a:rPr lang="en-US" sz="3600" dirty="0" err="1">
                <a:solidFill>
                  <a:sysClr val="windowText" lastClr="000000"/>
                </a:solidFill>
                <a:latin typeface="Calibri" charset="0"/>
                <a:ea typeface="Calibri" charset="0"/>
                <a:cs typeface="Calibri" charset="0"/>
              </a:rPr>
              <a:t>ancillae</a:t>
            </a:r>
            <a:r>
              <a:rPr lang="en-US" sz="3600" dirty="0">
                <a:solidFill>
                  <a:sysClr val="windowText" lastClr="000000"/>
                </a:solidFill>
                <a:latin typeface="Calibri" charset="0"/>
                <a:ea typeface="Calibri" charset="0"/>
                <a:cs typeface="Calibri" charset="0"/>
              </a:rPr>
              <a:t> ex </a:t>
            </a:r>
            <a:r>
              <a:rPr lang="en-US" sz="3600" dirty="0" err="1">
                <a:solidFill>
                  <a:sysClr val="windowText" lastClr="000000"/>
                </a:solidFill>
                <a:latin typeface="Calibri" charset="0"/>
                <a:ea typeface="Calibri" charset="0"/>
                <a:cs typeface="Calibri" charset="0"/>
              </a:rPr>
              <a:t>eam</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nam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delenit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adipiscing</a:t>
            </a:r>
            <a:r>
              <a:rPr lang="en-US" sz="3600" dirty="0">
                <a:solidFill>
                  <a:sysClr val="windowText" lastClr="000000"/>
                </a:solidFill>
                <a:latin typeface="Calibri" charset="0"/>
                <a:ea typeface="Calibri" charset="0"/>
                <a:cs typeface="Calibri" charset="0"/>
              </a:rPr>
              <a:t>. An vim </a:t>
            </a:r>
            <a:r>
              <a:rPr lang="en-US" sz="3600" dirty="0" err="1">
                <a:solidFill>
                  <a:sysClr val="windowText" lastClr="000000"/>
                </a:solidFill>
                <a:latin typeface="Calibri" charset="0"/>
                <a:ea typeface="Calibri" charset="0"/>
                <a:cs typeface="Calibri" charset="0"/>
              </a:rPr>
              <a:t>suas</a:t>
            </a:r>
            <a:r>
              <a:rPr lang="en-US" sz="3600" dirty="0">
                <a:solidFill>
                  <a:sysClr val="windowText" lastClr="000000"/>
                </a:solidFill>
                <a:latin typeface="Calibri" charset="0"/>
                <a:ea typeface="Calibri" charset="0"/>
                <a:cs typeface="Calibri" charset="0"/>
              </a:rPr>
              <a:t> facer </a:t>
            </a:r>
            <a:r>
              <a:rPr lang="en-US" sz="3600" dirty="0" err="1">
                <a:solidFill>
                  <a:sysClr val="windowText" lastClr="000000"/>
                </a:solidFill>
                <a:latin typeface="Calibri" charset="0"/>
                <a:ea typeface="Calibri" charset="0"/>
                <a:cs typeface="Calibri" charset="0"/>
              </a:rPr>
              <a:t>simul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antiopam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mea mundi </a:t>
            </a:r>
            <a:r>
              <a:rPr lang="en-US" sz="3600" dirty="0" err="1">
                <a:solidFill>
                  <a:sysClr val="windowText" lastClr="000000"/>
                </a:solidFill>
                <a:latin typeface="Calibri" charset="0"/>
                <a:ea typeface="Calibri" charset="0"/>
                <a:cs typeface="Calibri" charset="0"/>
              </a:rPr>
              <a:t>putent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Eruditi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platonem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aliquando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at.Labore</a:t>
            </a:r>
            <a:r>
              <a:rPr lang="en-US" sz="3600" dirty="0">
                <a:solidFill>
                  <a:sysClr val="windowText" lastClr="000000"/>
                </a:solidFill>
                <a:latin typeface="Calibri" charset="0"/>
                <a:ea typeface="Calibri" charset="0"/>
                <a:cs typeface="Calibri" charset="0"/>
              </a:rPr>
              <a:t> corpora his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aeque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apeirian</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petentium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p>
          <a:p>
            <a:pPr>
              <a:spcBef>
                <a:spcPts val="3600"/>
              </a:spcBef>
            </a:pPr>
            <a:r>
              <a:rPr lang="en-US" sz="3600" dirty="0" err="1">
                <a:solidFill>
                  <a:sysClr val="windowText" lastClr="000000"/>
                </a:solidFill>
                <a:latin typeface="Calibri" charset="0"/>
                <a:ea typeface="Calibri" charset="0"/>
                <a:cs typeface="Calibri" charset="0"/>
              </a:rPr>
              <a:t>Quem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vidit</a:t>
            </a:r>
            <a:r>
              <a:rPr lang="en-US" sz="3600" dirty="0">
                <a:solidFill>
                  <a:sysClr val="windowText" lastClr="000000"/>
                </a:solidFill>
                <a:latin typeface="Calibri" charset="0"/>
                <a:ea typeface="Calibri" charset="0"/>
                <a:cs typeface="Calibri" charset="0"/>
              </a:rPr>
              <a:t> vim et. </a:t>
            </a:r>
            <a:r>
              <a:rPr lang="en-US" sz="3600" dirty="0" err="1">
                <a:solidFill>
                  <a:sysClr val="windowText" lastClr="000000"/>
                </a:solidFill>
                <a:latin typeface="Calibri" charset="0"/>
                <a:ea typeface="Calibri" charset="0"/>
                <a:cs typeface="Calibri" charset="0"/>
              </a:rPr>
              <a:t>Dicit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clita</a:t>
            </a:r>
            <a:r>
              <a:rPr lang="en-US" sz="3600" dirty="0">
                <a:solidFill>
                  <a:sysClr val="windowText" lastClr="000000"/>
                </a:solidFill>
                <a:latin typeface="Calibri" charset="0"/>
                <a:ea typeface="Calibri" charset="0"/>
                <a:cs typeface="Calibri" charset="0"/>
              </a:rPr>
              <a:t> at has. Pro </a:t>
            </a:r>
            <a:r>
              <a:rPr lang="en-US" sz="3600" dirty="0" err="1">
                <a:solidFill>
                  <a:sysClr val="windowText" lastClr="000000"/>
                </a:solidFill>
                <a:latin typeface="Calibri" charset="0"/>
                <a:ea typeface="Calibri" charset="0"/>
                <a:cs typeface="Calibri" charset="0"/>
              </a:rPr>
              <a:t>hinc</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etiam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bonorum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id.His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fabulas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civibus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assentior</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quo ad animal </a:t>
            </a:r>
            <a:r>
              <a:rPr lang="en-US" sz="3600" dirty="0" err="1">
                <a:solidFill>
                  <a:sysClr val="windowText" lastClr="000000"/>
                </a:solidFill>
                <a:latin typeface="Calibri" charset="0"/>
                <a:ea typeface="Calibri" charset="0"/>
                <a:cs typeface="Calibri" charset="0"/>
              </a:rPr>
              <a:t>civibus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deseruisse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summo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expetendis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Usu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nonumes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nusquam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augue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summo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verear</a:t>
            </a:r>
            <a:r>
              <a:rPr lang="en-US" sz="3600" dirty="0">
                <a:solidFill>
                  <a:sysClr val="windowText" lastClr="000000"/>
                </a:solidFill>
                <a:latin typeface="Calibri" charset="0"/>
                <a:ea typeface="Calibri" charset="0"/>
                <a:cs typeface="Calibri" charset="0"/>
              </a:rPr>
              <a:t>. Et </a:t>
            </a:r>
            <a:r>
              <a:rPr lang="en-US" sz="3600" dirty="0" err="1">
                <a:solidFill>
                  <a:sysClr val="windowText" lastClr="000000"/>
                </a:solidFill>
                <a:latin typeface="Calibri" charset="0"/>
                <a:ea typeface="Calibri" charset="0"/>
                <a:cs typeface="Calibri" charset="0"/>
              </a:rPr>
              <a:t>libris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interesset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vix</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Accommodare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definitionem</a:t>
            </a:r>
            <a:r>
              <a:rPr lang="en-US" sz="3600" dirty="0">
                <a:solidFill>
                  <a:sysClr val="windowText" lastClr="000000"/>
                </a:solidFill>
                <a:latin typeface="Calibri" charset="0"/>
                <a:ea typeface="Calibri" charset="0"/>
                <a:cs typeface="Calibri" charset="0"/>
              </a:rPr>
              <a:t> id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te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quem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populo</a:t>
            </a:r>
            <a:r>
              <a:rPr lang="en-US" sz="3600" dirty="0">
                <a:solidFill>
                  <a:sysClr val="windowText" lastClr="000000"/>
                </a:solidFill>
                <a:latin typeface="Calibri" charset="0"/>
                <a:ea typeface="Calibri" charset="0"/>
                <a:cs typeface="Calibri" charset="0"/>
              </a:rPr>
              <a:t> cum,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modo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autem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saperet.Erant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munere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neglegentur</a:t>
            </a:r>
            <a:r>
              <a:rPr lang="en-US" sz="3600" dirty="0">
                <a:solidFill>
                  <a:sysClr val="windowText" lastClr="000000"/>
                </a:solidFill>
                <a:latin typeface="Calibri" charset="0"/>
                <a:ea typeface="Calibri" charset="0"/>
                <a:cs typeface="Calibri" charset="0"/>
              </a:rPr>
              <a:t> sea no,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quidam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iudicabit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appellantur</a:t>
            </a:r>
            <a:r>
              <a:rPr lang="en-US" sz="3600" dirty="0">
                <a:solidFill>
                  <a:sysClr val="windowText" lastClr="000000"/>
                </a:solidFill>
                <a:latin typeface="Calibri" charset="0"/>
                <a:ea typeface="Calibri" charset="0"/>
                <a:cs typeface="Calibri" charset="0"/>
              </a:rPr>
              <a:t> an, sit ad vitae </a:t>
            </a:r>
            <a:r>
              <a:rPr lang="en-US" sz="3600" dirty="0" err="1">
                <a:solidFill>
                  <a:sysClr val="windowText" lastClr="000000"/>
                </a:solidFill>
                <a:latin typeface="Calibri" charset="0"/>
                <a:ea typeface="Calibri" charset="0"/>
                <a:cs typeface="Calibri" charset="0"/>
              </a:rPr>
              <a:t>mollis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rationibus</a:t>
            </a:r>
            <a:r>
              <a:rPr lang="en-US" sz="3600" dirty="0">
                <a:solidFill>
                  <a:sysClr val="windowText" lastClr="000000"/>
                </a:solidFill>
                <a:latin typeface="Calibri" charset="0"/>
                <a:ea typeface="Calibri" charset="0"/>
                <a:cs typeface="Calibri" charset="0"/>
              </a:rPr>
              <a:t>. Ad </a:t>
            </a:r>
            <a:r>
              <a:rPr lang="en-US" sz="3600" dirty="0" err="1">
                <a:solidFill>
                  <a:sysClr val="windowText" lastClr="000000"/>
                </a:solidFill>
                <a:latin typeface="Calibri" charset="0"/>
                <a:ea typeface="Calibri" charset="0"/>
                <a:cs typeface="Calibri" charset="0"/>
              </a:rPr>
              <a:t>omnium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maluisset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eros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placerat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autem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legimus</a:t>
            </a:r>
            <a:r>
              <a:rPr lang="en-US" sz="3600" dirty="0">
                <a:solidFill>
                  <a:sysClr val="windowText" lastClr="000000"/>
                </a:solidFill>
                <a:latin typeface="Calibri" charset="0"/>
                <a:ea typeface="Calibri" charset="0"/>
                <a:cs typeface="Calibri" charset="0"/>
              </a:rPr>
              <a:t> et pro. </a:t>
            </a:r>
          </a:p>
          <a:p>
            <a:pPr>
              <a:spcBef>
                <a:spcPts val="3600"/>
              </a:spcBef>
            </a:pPr>
            <a:r>
              <a:rPr lang="en-US" sz="3600" dirty="0">
                <a:solidFill>
                  <a:sysClr val="windowText" lastClr="000000"/>
                </a:solidFill>
                <a:latin typeface="Calibri" charset="0"/>
                <a:ea typeface="Calibri" charset="0"/>
                <a:cs typeface="Calibri" charset="0"/>
              </a:rPr>
              <a:t>In duo modus </a:t>
            </a:r>
            <a:r>
              <a:rPr lang="en-US" sz="3600" dirty="0" err="1">
                <a:solidFill>
                  <a:sysClr val="windowText" lastClr="000000"/>
                </a:solidFill>
                <a:latin typeface="Calibri" charset="0"/>
                <a:ea typeface="Calibri" charset="0"/>
                <a:cs typeface="Calibri" charset="0"/>
              </a:rPr>
              <a:t>verear</a:t>
            </a:r>
            <a:r>
              <a:rPr lang="en-US" sz="3600" dirty="0">
                <a:solidFill>
                  <a:sysClr val="windowText" lastClr="000000"/>
                </a:solidFill>
                <a:latin typeface="Calibri" charset="0"/>
                <a:ea typeface="Calibri" charset="0"/>
                <a:cs typeface="Calibri" charset="0"/>
              </a:rPr>
              <a:t>, quo ne </a:t>
            </a:r>
            <a:r>
              <a:rPr lang="en-US" sz="3600" dirty="0" err="1">
                <a:solidFill>
                  <a:sysClr val="windowText" lastClr="000000"/>
                </a:solidFill>
                <a:latin typeface="Calibri" charset="0"/>
                <a:ea typeface="Calibri" charset="0"/>
                <a:cs typeface="Calibri" charset="0"/>
              </a:rPr>
              <a:t>habeo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contentiones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discere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fastidii</a:t>
            </a:r>
            <a:r>
              <a:rPr lang="en-US" sz="3600" dirty="0">
                <a:solidFill>
                  <a:sysClr val="windowText" lastClr="000000"/>
                </a:solidFill>
                <a:latin typeface="Calibri" charset="0"/>
                <a:ea typeface="Calibri" charset="0"/>
                <a:cs typeface="Calibri" charset="0"/>
              </a:rPr>
              <a:t> postulant his at.</a:t>
            </a:r>
          </a:p>
        </p:txBody>
      </p:sp>
      <p:sp>
        <p:nvSpPr>
          <p:cNvPr id="78" name="TextBox 77"/>
          <p:cNvSpPr txBox="1"/>
          <p:nvPr/>
        </p:nvSpPr>
        <p:spPr>
          <a:xfrm>
            <a:off x="34251900" y="7397096"/>
            <a:ext cx="10325100" cy="18891904"/>
          </a:xfrm>
          <a:prstGeom prst="rect">
            <a:avLst/>
          </a:prstGeom>
          <a:solidFill>
            <a:schemeClr val="bg1">
              <a:alpha val="50000"/>
            </a:schemeClr>
          </a:solidFill>
          <a:ln w="3175">
            <a:solidFill>
              <a:srgbClr val="7BA966"/>
            </a:solidFill>
          </a:ln>
        </p:spPr>
        <p:txBody>
          <a:bodyPr wrap="square" lIns="731520" tIns="731520" rIns="731520" bIns="731520" rtlCol="0">
            <a:no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 Mundi </a:t>
            </a:r>
            <a:r>
              <a:rPr lang="en-US" sz="3600" dirty="0" err="1">
                <a:solidFill>
                  <a:sysClr val="windowText" lastClr="000000"/>
                </a:solidFill>
                <a:latin typeface="Calibri" charset="0"/>
                <a:ea typeface="Calibri" charset="0"/>
                <a:cs typeface="Calibri" charset="0"/>
              </a:rPr>
              <a:t>ancillae</a:t>
            </a:r>
            <a:r>
              <a:rPr lang="en-US" sz="3600" dirty="0">
                <a:solidFill>
                  <a:sysClr val="windowText" lastClr="000000"/>
                </a:solidFill>
                <a:latin typeface="Calibri" charset="0"/>
                <a:ea typeface="Calibri" charset="0"/>
                <a:cs typeface="Calibri" charset="0"/>
              </a:rPr>
              <a:t> ex </a:t>
            </a:r>
            <a:r>
              <a:rPr lang="en-US" sz="3600" dirty="0" err="1">
                <a:solidFill>
                  <a:sysClr val="windowText" lastClr="000000"/>
                </a:solidFill>
                <a:latin typeface="Calibri" charset="0"/>
                <a:ea typeface="Calibri" charset="0"/>
                <a:cs typeface="Calibri" charset="0"/>
              </a:rPr>
              <a:t>eam</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nam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delenit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adipiscing</a:t>
            </a:r>
            <a:r>
              <a:rPr lang="en-US" sz="3600" dirty="0">
                <a:solidFill>
                  <a:sysClr val="windowText" lastClr="000000"/>
                </a:solidFill>
                <a:latin typeface="Calibri" charset="0"/>
                <a:ea typeface="Calibri" charset="0"/>
                <a:cs typeface="Calibri" charset="0"/>
              </a:rPr>
              <a:t>. An vim </a:t>
            </a:r>
            <a:r>
              <a:rPr lang="en-US" sz="3600" dirty="0" err="1">
                <a:solidFill>
                  <a:sysClr val="windowText" lastClr="000000"/>
                </a:solidFill>
                <a:latin typeface="Calibri" charset="0"/>
                <a:ea typeface="Calibri" charset="0"/>
                <a:cs typeface="Calibri" charset="0"/>
              </a:rPr>
              <a:t>suas</a:t>
            </a:r>
            <a:r>
              <a:rPr lang="en-US" sz="3600" dirty="0">
                <a:solidFill>
                  <a:sysClr val="windowText" lastClr="000000"/>
                </a:solidFill>
                <a:latin typeface="Calibri" charset="0"/>
                <a:ea typeface="Calibri" charset="0"/>
                <a:cs typeface="Calibri" charset="0"/>
              </a:rPr>
              <a:t> facer </a:t>
            </a:r>
            <a:r>
              <a:rPr lang="en-US" sz="3600" dirty="0" err="1">
                <a:solidFill>
                  <a:sysClr val="windowText" lastClr="000000"/>
                </a:solidFill>
                <a:latin typeface="Calibri" charset="0"/>
                <a:ea typeface="Calibri" charset="0"/>
                <a:cs typeface="Calibri" charset="0"/>
              </a:rPr>
              <a:t>simul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antiopam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mea mundi </a:t>
            </a:r>
            <a:r>
              <a:rPr lang="en-US" sz="3600" dirty="0" err="1">
                <a:solidFill>
                  <a:sysClr val="windowText" lastClr="000000"/>
                </a:solidFill>
                <a:latin typeface="Calibri" charset="0"/>
                <a:ea typeface="Calibri" charset="0"/>
                <a:cs typeface="Calibri" charset="0"/>
              </a:rPr>
              <a:t>putent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Eruditi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platonem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aliquando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at.Labore</a:t>
            </a:r>
            <a:r>
              <a:rPr lang="en-US" sz="3600" dirty="0">
                <a:solidFill>
                  <a:sysClr val="windowText" lastClr="000000"/>
                </a:solidFill>
                <a:latin typeface="Calibri" charset="0"/>
                <a:ea typeface="Calibri" charset="0"/>
                <a:cs typeface="Calibri" charset="0"/>
              </a:rPr>
              <a:t> corpora his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aeque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apeirian</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petentium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p>
          <a:p>
            <a:pPr>
              <a:spcBef>
                <a:spcPts val="3600"/>
              </a:spcBef>
            </a:pPr>
            <a:r>
              <a:rPr lang="en-US" sz="3600" dirty="0" err="1">
                <a:solidFill>
                  <a:sysClr val="windowText" lastClr="000000"/>
                </a:solidFill>
                <a:latin typeface="Calibri" charset="0"/>
                <a:ea typeface="Calibri" charset="0"/>
                <a:cs typeface="Calibri" charset="0"/>
              </a:rPr>
              <a:t>Quem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vidit</a:t>
            </a:r>
            <a:r>
              <a:rPr lang="en-US" sz="3600" dirty="0">
                <a:solidFill>
                  <a:sysClr val="windowText" lastClr="000000"/>
                </a:solidFill>
                <a:latin typeface="Calibri" charset="0"/>
                <a:ea typeface="Calibri" charset="0"/>
                <a:cs typeface="Calibri" charset="0"/>
              </a:rPr>
              <a:t> vim et. </a:t>
            </a:r>
            <a:r>
              <a:rPr lang="en-US" sz="3600" dirty="0" err="1">
                <a:solidFill>
                  <a:sysClr val="windowText" lastClr="000000"/>
                </a:solidFill>
                <a:latin typeface="Calibri" charset="0"/>
                <a:ea typeface="Calibri" charset="0"/>
                <a:cs typeface="Calibri" charset="0"/>
              </a:rPr>
              <a:t>Dicit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clita</a:t>
            </a:r>
            <a:r>
              <a:rPr lang="en-US" sz="3600" dirty="0">
                <a:solidFill>
                  <a:sysClr val="windowText" lastClr="000000"/>
                </a:solidFill>
                <a:latin typeface="Calibri" charset="0"/>
                <a:ea typeface="Calibri" charset="0"/>
                <a:cs typeface="Calibri" charset="0"/>
              </a:rPr>
              <a:t> at has. Pro </a:t>
            </a:r>
            <a:r>
              <a:rPr lang="en-US" sz="3600" dirty="0" err="1">
                <a:solidFill>
                  <a:sysClr val="windowText" lastClr="000000"/>
                </a:solidFill>
                <a:latin typeface="Calibri" charset="0"/>
                <a:ea typeface="Calibri" charset="0"/>
                <a:cs typeface="Calibri" charset="0"/>
              </a:rPr>
              <a:t>hinc</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etiam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bonorum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id.His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fabulas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civibus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assentior</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quo ad animal </a:t>
            </a:r>
            <a:r>
              <a:rPr lang="en-US" sz="3600" dirty="0" err="1">
                <a:solidFill>
                  <a:sysClr val="windowText" lastClr="000000"/>
                </a:solidFill>
                <a:latin typeface="Calibri" charset="0"/>
                <a:ea typeface="Calibri" charset="0"/>
                <a:cs typeface="Calibri" charset="0"/>
              </a:rPr>
              <a:t>civibus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deseruisse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summo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expetendis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Usu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nonumes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nusquam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augue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summo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verear</a:t>
            </a:r>
            <a:r>
              <a:rPr lang="en-US" sz="3600" dirty="0">
                <a:solidFill>
                  <a:sysClr val="windowText" lastClr="000000"/>
                </a:solidFill>
                <a:latin typeface="Calibri" charset="0"/>
                <a:ea typeface="Calibri" charset="0"/>
                <a:cs typeface="Calibri" charset="0"/>
              </a:rPr>
              <a:t>. Et </a:t>
            </a:r>
            <a:r>
              <a:rPr lang="en-US" sz="3600" dirty="0" err="1">
                <a:solidFill>
                  <a:sysClr val="windowText" lastClr="000000"/>
                </a:solidFill>
                <a:latin typeface="Calibri" charset="0"/>
                <a:ea typeface="Calibri" charset="0"/>
                <a:cs typeface="Calibri" charset="0"/>
              </a:rPr>
              <a:t>libris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interesset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vix</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Accommodare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definitionem</a:t>
            </a:r>
            <a:r>
              <a:rPr lang="en-US" sz="3600" dirty="0">
                <a:solidFill>
                  <a:sysClr val="windowText" lastClr="000000"/>
                </a:solidFill>
                <a:latin typeface="Calibri" charset="0"/>
                <a:ea typeface="Calibri" charset="0"/>
                <a:cs typeface="Calibri" charset="0"/>
              </a:rPr>
              <a:t> id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te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quem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populo</a:t>
            </a:r>
            <a:r>
              <a:rPr lang="en-US" sz="3600" dirty="0">
                <a:solidFill>
                  <a:sysClr val="windowText" lastClr="000000"/>
                </a:solidFill>
                <a:latin typeface="Calibri" charset="0"/>
                <a:ea typeface="Calibri" charset="0"/>
                <a:cs typeface="Calibri" charset="0"/>
              </a:rPr>
              <a:t> cum,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modo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autem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saperet.Erant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munere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neglegentur</a:t>
            </a:r>
            <a:r>
              <a:rPr lang="en-US" sz="3600" dirty="0">
                <a:solidFill>
                  <a:sysClr val="windowText" lastClr="000000"/>
                </a:solidFill>
                <a:latin typeface="Calibri" charset="0"/>
                <a:ea typeface="Calibri" charset="0"/>
                <a:cs typeface="Calibri" charset="0"/>
              </a:rPr>
              <a:t> sea no,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quidam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iudicabit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appellantur</a:t>
            </a:r>
            <a:r>
              <a:rPr lang="en-US" sz="3600" dirty="0">
                <a:solidFill>
                  <a:sysClr val="windowText" lastClr="000000"/>
                </a:solidFill>
                <a:latin typeface="Calibri" charset="0"/>
                <a:ea typeface="Calibri" charset="0"/>
                <a:cs typeface="Calibri" charset="0"/>
              </a:rPr>
              <a:t> an, sit ad vitae </a:t>
            </a:r>
            <a:r>
              <a:rPr lang="en-US" sz="3600" dirty="0" err="1">
                <a:solidFill>
                  <a:sysClr val="windowText" lastClr="000000"/>
                </a:solidFill>
                <a:latin typeface="Calibri" charset="0"/>
                <a:ea typeface="Calibri" charset="0"/>
                <a:cs typeface="Calibri" charset="0"/>
              </a:rPr>
              <a:t>mollis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rationibus</a:t>
            </a:r>
            <a:r>
              <a:rPr lang="en-US" sz="3600" dirty="0">
                <a:solidFill>
                  <a:sysClr val="windowText" lastClr="000000"/>
                </a:solidFill>
                <a:latin typeface="Calibri" charset="0"/>
                <a:ea typeface="Calibri" charset="0"/>
                <a:cs typeface="Calibri" charset="0"/>
              </a:rPr>
              <a:t>. Ad </a:t>
            </a:r>
            <a:r>
              <a:rPr lang="en-US" sz="3600" dirty="0" err="1">
                <a:solidFill>
                  <a:sysClr val="windowText" lastClr="000000"/>
                </a:solidFill>
                <a:latin typeface="Calibri" charset="0"/>
                <a:ea typeface="Calibri" charset="0"/>
                <a:cs typeface="Calibri" charset="0"/>
              </a:rPr>
              <a:t>omnium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maluisset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eros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placerat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autem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legimus</a:t>
            </a:r>
            <a:r>
              <a:rPr lang="en-US" sz="3600" dirty="0">
                <a:solidFill>
                  <a:sysClr val="windowText" lastClr="000000"/>
                </a:solidFill>
                <a:latin typeface="Calibri" charset="0"/>
                <a:ea typeface="Calibri" charset="0"/>
                <a:cs typeface="Calibri" charset="0"/>
              </a:rPr>
              <a:t> et pro. </a:t>
            </a:r>
          </a:p>
          <a:p>
            <a:pPr>
              <a:spcBef>
                <a:spcPts val="3600"/>
              </a:spcBef>
            </a:pPr>
            <a:r>
              <a:rPr lang="en-US" sz="3600" dirty="0">
                <a:solidFill>
                  <a:sysClr val="windowText" lastClr="000000"/>
                </a:solidFill>
                <a:latin typeface="Calibri" charset="0"/>
                <a:ea typeface="Calibri" charset="0"/>
                <a:cs typeface="Calibri" charset="0"/>
              </a:rPr>
              <a:t>In duo modus </a:t>
            </a:r>
            <a:r>
              <a:rPr lang="en-US" sz="3600" dirty="0" err="1">
                <a:solidFill>
                  <a:sysClr val="windowText" lastClr="000000"/>
                </a:solidFill>
                <a:latin typeface="Calibri" charset="0"/>
                <a:ea typeface="Calibri" charset="0"/>
                <a:cs typeface="Calibri" charset="0"/>
              </a:rPr>
              <a:t>verear</a:t>
            </a:r>
            <a:r>
              <a:rPr lang="en-US" sz="3600" dirty="0">
                <a:solidFill>
                  <a:sysClr val="windowText" lastClr="000000"/>
                </a:solidFill>
                <a:latin typeface="Calibri" charset="0"/>
                <a:ea typeface="Calibri" charset="0"/>
                <a:cs typeface="Calibri" charset="0"/>
              </a:rPr>
              <a:t>, quo ne </a:t>
            </a:r>
            <a:r>
              <a:rPr lang="en-US" sz="3600" dirty="0" err="1">
                <a:solidFill>
                  <a:sysClr val="windowText" lastClr="000000"/>
                </a:solidFill>
                <a:latin typeface="Calibri" charset="0"/>
                <a:ea typeface="Calibri" charset="0"/>
                <a:cs typeface="Calibri" charset="0"/>
              </a:rPr>
              <a:t>habeo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contentiones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discere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fastidii</a:t>
            </a:r>
            <a:r>
              <a:rPr lang="en-US" sz="3600" dirty="0">
                <a:solidFill>
                  <a:sysClr val="windowText" lastClr="000000"/>
                </a:solidFill>
                <a:latin typeface="Calibri" charset="0"/>
                <a:ea typeface="Calibri" charset="0"/>
                <a:cs typeface="Calibri" charset="0"/>
              </a:rPr>
              <a:t> postulant his at. </a:t>
            </a:r>
            <a:r>
              <a:rPr lang="en-US" sz="3600" dirty="0" err="1">
                <a:solidFill>
                  <a:sysClr val="windowText" lastClr="000000"/>
                </a:solidFill>
                <a:latin typeface="Calibri" charset="0"/>
                <a:ea typeface="Calibri" charset="0"/>
                <a:cs typeface="Calibri" charset="0"/>
              </a:rPr>
              <a:t>Vidisse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admodum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similique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vix</a:t>
            </a:r>
            <a:r>
              <a:rPr lang="en-US" sz="3600" dirty="0">
                <a:solidFill>
                  <a:sysClr val="windowText" lastClr="000000"/>
                </a:solidFill>
                <a:latin typeface="Calibri" charset="0"/>
                <a:ea typeface="Calibri" charset="0"/>
                <a:cs typeface="Calibri" charset="0"/>
              </a:rPr>
              <a:t> an. </a:t>
            </a:r>
            <a:r>
              <a:rPr lang="en-US" sz="3600" dirty="0" err="1">
                <a:solidFill>
                  <a:sysClr val="windowText" lastClr="000000"/>
                </a:solidFill>
                <a:latin typeface="Calibri" charset="0"/>
                <a:ea typeface="Calibri" charset="0"/>
                <a:cs typeface="Calibri" charset="0"/>
              </a:rPr>
              <a:t>Te</a:t>
            </a:r>
            <a:r>
              <a:rPr lang="en-US" sz="3600" dirty="0">
                <a:solidFill>
                  <a:sysClr val="windowText" lastClr="000000"/>
                </a:solidFill>
                <a:latin typeface="Calibri" charset="0"/>
                <a:ea typeface="Calibri" charset="0"/>
                <a:cs typeface="Calibri" charset="0"/>
              </a:rPr>
              <a:t> sit </a:t>
            </a:r>
            <a:r>
              <a:rPr lang="en-US" sz="3600" dirty="0" err="1">
                <a:solidFill>
                  <a:sysClr val="windowText" lastClr="000000"/>
                </a:solidFill>
                <a:latin typeface="Calibri" charset="0"/>
                <a:ea typeface="Calibri" charset="0"/>
                <a:cs typeface="Calibri" charset="0"/>
              </a:rPr>
              <a:t>erat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expetenda</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dicat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repudiare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philosophia</a:t>
            </a:r>
            <a:r>
              <a:rPr lang="en-US" sz="3600" dirty="0">
                <a:solidFill>
                  <a:sysClr val="windowText" lastClr="000000"/>
                </a:solidFill>
                <a:latin typeface="Calibri" charset="0"/>
                <a:ea typeface="Calibri" charset="0"/>
                <a:cs typeface="Calibri" charset="0"/>
              </a:rPr>
              <a:t> est. Vide </a:t>
            </a:r>
            <a:r>
              <a:rPr lang="en-US" sz="3600" dirty="0" err="1">
                <a:solidFill>
                  <a:sysClr val="windowText" lastClr="000000"/>
                </a:solidFill>
                <a:latin typeface="Calibri" charset="0"/>
                <a:ea typeface="Calibri" charset="0"/>
                <a:cs typeface="Calibri" charset="0"/>
              </a:rPr>
              <a:t>referrentur</a:t>
            </a:r>
            <a:r>
              <a:rPr lang="en-US" sz="3600" dirty="0">
                <a:solidFill>
                  <a:sysClr val="windowText" lastClr="000000"/>
                </a:solidFill>
                <a:latin typeface="Calibri" charset="0"/>
                <a:ea typeface="Calibri" charset="0"/>
                <a:cs typeface="Calibri" charset="0"/>
              </a:rPr>
              <a:t> mea </a:t>
            </a:r>
            <a:r>
              <a:rPr lang="en-US" sz="3600" dirty="0" err="1">
                <a:solidFill>
                  <a:sysClr val="windowText" lastClr="000000"/>
                </a:solidFill>
                <a:latin typeface="Calibri" charset="0"/>
                <a:ea typeface="Calibri" charset="0"/>
                <a:cs typeface="Calibri" charset="0"/>
              </a:rPr>
              <a:t>id.Eos</a:t>
            </a:r>
            <a:r>
              <a:rPr lang="en-US" sz="3600" dirty="0">
                <a:solidFill>
                  <a:sysClr val="windowText" lastClr="000000"/>
                </a:solidFill>
                <a:latin typeface="Calibri" charset="0"/>
                <a:ea typeface="Calibri" charset="0"/>
                <a:cs typeface="Calibri" charset="0"/>
              </a:rPr>
              <a:t> id </a:t>
            </a:r>
            <a:r>
              <a:rPr lang="en-US" sz="3600" dirty="0" err="1">
                <a:solidFill>
                  <a:sysClr val="windowText" lastClr="000000"/>
                </a:solidFill>
                <a:latin typeface="Calibri" charset="0"/>
                <a:ea typeface="Calibri" charset="0"/>
                <a:cs typeface="Calibri" charset="0"/>
              </a:rPr>
              <a:t>paulo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soluta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adolescens</a:t>
            </a:r>
            <a:r>
              <a:rPr lang="en-US" sz="3600" dirty="0">
                <a:solidFill>
                  <a:sysClr val="windowText" lastClr="000000"/>
                </a:solidFill>
                <a:latin typeface="Calibri" charset="0"/>
                <a:ea typeface="Calibri" charset="0"/>
                <a:cs typeface="Calibri" charset="0"/>
              </a:rPr>
              <a:t>, id </a:t>
            </a:r>
            <a:r>
              <a:rPr lang="en-US" sz="3600" dirty="0" err="1">
                <a:solidFill>
                  <a:sysClr val="windowText" lastClr="000000"/>
                </a:solidFill>
                <a:latin typeface="Calibri" charset="0"/>
                <a:ea typeface="Calibri" charset="0"/>
                <a:cs typeface="Calibri" charset="0"/>
              </a:rPr>
              <a:t>nam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numquam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recteque</a:t>
            </a:r>
            <a:r>
              <a:rPr lang="en-US" sz="3600" dirty="0">
                <a:solidFill>
                  <a:sysClr val="windowText" lastClr="000000"/>
                </a:solidFill>
                <a:latin typeface="Calibri" charset="0"/>
                <a:ea typeface="Calibri" charset="0"/>
                <a:cs typeface="Calibri" charset="0"/>
              </a:rPr>
              <a:t>, cum at </a:t>
            </a:r>
            <a:r>
              <a:rPr lang="en-US" sz="3600" dirty="0" err="1">
                <a:solidFill>
                  <a:sysClr val="windowText" lastClr="000000"/>
                </a:solidFill>
                <a:latin typeface="Calibri" charset="0"/>
                <a:ea typeface="Calibri" charset="0"/>
                <a:cs typeface="Calibri" charset="0"/>
              </a:rPr>
              <a:t>denique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nominati</a:t>
            </a:r>
            <a:r>
              <a:rPr lang="en-US" sz="3600" dirty="0">
                <a:solidFill>
                  <a:sysClr val="windowText" lastClr="000000"/>
                </a:solidFill>
                <a:latin typeface="Calibri" charset="0"/>
                <a:ea typeface="Calibri" charset="0"/>
                <a:cs typeface="Calibri" charset="0"/>
              </a:rPr>
              <a:t>. No </a:t>
            </a:r>
            <a:r>
              <a:rPr lang="en-US" sz="3600" dirty="0" err="1">
                <a:solidFill>
                  <a:sysClr val="windowText" lastClr="000000"/>
                </a:solidFill>
                <a:latin typeface="Calibri" charset="0"/>
                <a:ea typeface="Calibri" charset="0"/>
                <a:cs typeface="Calibri" charset="0"/>
              </a:rPr>
              <a:t>dolorum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nusquam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eleifend</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ad </a:t>
            </a:r>
            <a:r>
              <a:rPr lang="en-US" sz="3600" dirty="0" err="1">
                <a:solidFill>
                  <a:sysClr val="windowText" lastClr="000000"/>
                </a:solidFill>
                <a:latin typeface="Calibri" charset="0"/>
                <a:ea typeface="Calibri" charset="0"/>
                <a:cs typeface="Calibri" charset="0"/>
              </a:rPr>
              <a:t>nominati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inimicus</a:t>
            </a:r>
            <a:r>
              <a:rPr lang="en-US" sz="3600" dirty="0">
                <a:solidFill>
                  <a:sysClr val="windowText" lastClr="000000"/>
                </a:solidFill>
                <a:latin typeface="Calibri" charset="0"/>
                <a:ea typeface="Calibri" charset="0"/>
                <a:cs typeface="Calibri" charset="0"/>
              </a:rPr>
              <a:t> mea.</a:t>
            </a:r>
          </a:p>
        </p:txBody>
      </p:sp>
      <p:sp>
        <p:nvSpPr>
          <p:cNvPr id="79" name="TextBox 78"/>
          <p:cNvSpPr txBox="1"/>
          <p:nvPr/>
        </p:nvSpPr>
        <p:spPr>
          <a:xfrm>
            <a:off x="1143002" y="11126301"/>
            <a:ext cx="21374100" cy="4985980"/>
          </a:xfrm>
          <a:prstGeom prst="rect">
            <a:avLst/>
          </a:prstGeom>
          <a:solidFill>
            <a:schemeClr val="bg1">
              <a:alpha val="50000"/>
            </a:schemeClr>
          </a:solidFill>
          <a:ln w="3175">
            <a:solidFill>
              <a:srgbClr val="7BA966"/>
            </a:solidFill>
          </a:ln>
        </p:spPr>
        <p:txBody>
          <a:bodyPr wrap="square" lIns="731520" tIns="731520" rIns="731520" bIns="731520" rtlCol="0">
            <a:no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 Mundi </a:t>
            </a:r>
            <a:r>
              <a:rPr lang="en-US" sz="3600" dirty="0" err="1">
                <a:solidFill>
                  <a:sysClr val="windowText" lastClr="000000"/>
                </a:solidFill>
                <a:latin typeface="Calibri" charset="0"/>
                <a:ea typeface="Calibri" charset="0"/>
                <a:cs typeface="Calibri" charset="0"/>
              </a:rPr>
              <a:t>ancillae</a:t>
            </a:r>
            <a:r>
              <a:rPr lang="en-US" sz="3600" dirty="0">
                <a:solidFill>
                  <a:sysClr val="windowText" lastClr="000000"/>
                </a:solidFill>
                <a:latin typeface="Calibri" charset="0"/>
                <a:ea typeface="Calibri" charset="0"/>
                <a:cs typeface="Calibri" charset="0"/>
              </a:rPr>
              <a:t> ex </a:t>
            </a:r>
            <a:r>
              <a:rPr lang="en-US" sz="3600" dirty="0" err="1">
                <a:solidFill>
                  <a:sysClr val="windowText" lastClr="000000"/>
                </a:solidFill>
                <a:latin typeface="Calibri" charset="0"/>
                <a:ea typeface="Calibri" charset="0"/>
                <a:cs typeface="Calibri" charset="0"/>
              </a:rPr>
              <a:t>eam</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nam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delenit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adipiscing</a:t>
            </a:r>
            <a:r>
              <a:rPr lang="en-US" sz="3600" dirty="0">
                <a:solidFill>
                  <a:sysClr val="windowText" lastClr="000000"/>
                </a:solidFill>
                <a:latin typeface="Calibri" charset="0"/>
                <a:ea typeface="Calibri" charset="0"/>
                <a:cs typeface="Calibri" charset="0"/>
              </a:rPr>
              <a:t>. An vim </a:t>
            </a:r>
            <a:r>
              <a:rPr lang="en-US" sz="3600" dirty="0" err="1">
                <a:solidFill>
                  <a:sysClr val="windowText" lastClr="000000"/>
                </a:solidFill>
                <a:latin typeface="Calibri" charset="0"/>
                <a:ea typeface="Calibri" charset="0"/>
                <a:cs typeface="Calibri" charset="0"/>
              </a:rPr>
              <a:t>suas</a:t>
            </a:r>
            <a:r>
              <a:rPr lang="en-US" sz="3600" dirty="0">
                <a:solidFill>
                  <a:sysClr val="windowText" lastClr="000000"/>
                </a:solidFill>
                <a:latin typeface="Calibri" charset="0"/>
                <a:ea typeface="Calibri" charset="0"/>
                <a:cs typeface="Calibri" charset="0"/>
              </a:rPr>
              <a:t> facer </a:t>
            </a:r>
            <a:r>
              <a:rPr lang="en-US" sz="3600" dirty="0" err="1">
                <a:solidFill>
                  <a:sysClr val="windowText" lastClr="000000"/>
                </a:solidFill>
                <a:latin typeface="Calibri" charset="0"/>
                <a:ea typeface="Calibri" charset="0"/>
                <a:cs typeface="Calibri" charset="0"/>
              </a:rPr>
              <a:t>simul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antiopam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mea mundi </a:t>
            </a:r>
            <a:r>
              <a:rPr lang="en-US" sz="3600" dirty="0" err="1">
                <a:solidFill>
                  <a:sysClr val="windowText" lastClr="000000"/>
                </a:solidFill>
                <a:latin typeface="Calibri" charset="0"/>
                <a:ea typeface="Calibri" charset="0"/>
                <a:cs typeface="Calibri" charset="0"/>
              </a:rPr>
              <a:t>putent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Eruditi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platonem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aliquando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at.Labore</a:t>
            </a:r>
            <a:r>
              <a:rPr lang="en-US" sz="3600" dirty="0">
                <a:solidFill>
                  <a:sysClr val="windowText" lastClr="000000"/>
                </a:solidFill>
                <a:latin typeface="Calibri" charset="0"/>
                <a:ea typeface="Calibri" charset="0"/>
                <a:cs typeface="Calibri" charset="0"/>
              </a:rPr>
              <a:t> corpora his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aeque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apeirian</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petentium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p>
        </p:txBody>
      </p:sp>
      <p:sp>
        <p:nvSpPr>
          <p:cNvPr id="2" name="Content Placeholder 1"/>
          <p:cNvSpPr>
            <a:spLocks noGrp="1"/>
          </p:cNvSpPr>
          <p:nvPr>
            <p:ph sz="quarter" idx="10"/>
          </p:nvPr>
        </p:nvSpPr>
        <p:spPr>
          <a:xfrm>
            <a:off x="12207556" y="18505487"/>
            <a:ext cx="10309546" cy="6400800"/>
          </a:xfrm>
          <a:ln>
            <a:solidFill>
              <a:srgbClr val="7BA966"/>
            </a:solidFill>
          </a:ln>
        </p:spPr>
        <p:txBody>
          <a:bodyPr/>
          <a:lstStyle/>
          <a:p>
            <a:endParaRPr lang="en-US" dirty="0"/>
          </a:p>
        </p:txBody>
      </p:sp>
      <p:sp>
        <p:nvSpPr>
          <p:cNvPr id="3" name="Content Placeholder 2"/>
          <p:cNvSpPr>
            <a:spLocks noGrp="1"/>
          </p:cNvSpPr>
          <p:nvPr>
            <p:ph sz="quarter" idx="11"/>
          </p:nvPr>
        </p:nvSpPr>
        <p:spPr>
          <a:ln>
            <a:solidFill>
              <a:srgbClr val="7BA966"/>
            </a:solidFill>
          </a:ln>
        </p:spPr>
        <p:txBody>
          <a:bodyPr/>
          <a:lstStyle/>
          <a:p>
            <a:endParaRPr lang="en-US"/>
          </a:p>
        </p:txBody>
      </p:sp>
      <p:sp>
        <p:nvSpPr>
          <p:cNvPr id="12" name="TextBox 11"/>
          <p:cNvSpPr txBox="1"/>
          <p:nvPr/>
        </p:nvSpPr>
        <p:spPr>
          <a:xfrm>
            <a:off x="49310470" y="20474304"/>
            <a:ext cx="10325100" cy="4431983"/>
          </a:xfrm>
          <a:prstGeom prst="rect">
            <a:avLst/>
          </a:prstGeom>
          <a:solidFill>
            <a:schemeClr val="bg1">
              <a:alpha val="50000"/>
            </a:schemeClr>
          </a:solidFill>
          <a:ln w="3175">
            <a:solidFill>
              <a:srgbClr val="7BA966"/>
            </a:solidFill>
          </a:ln>
        </p:spPr>
        <p:txBody>
          <a:bodyPr wrap="square" lIns="731520" tIns="731520" rIns="731520" bIns="731520" rtlCol="0">
            <a:sp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a:t>
            </a:r>
          </a:p>
        </p:txBody>
      </p:sp>
      <p:sp>
        <p:nvSpPr>
          <p:cNvPr id="13" name="TextBox 12"/>
          <p:cNvSpPr txBox="1"/>
          <p:nvPr/>
        </p:nvSpPr>
        <p:spPr>
          <a:xfrm>
            <a:off x="49310470" y="25216008"/>
            <a:ext cx="10325100" cy="4431983"/>
          </a:xfrm>
          <a:prstGeom prst="rect">
            <a:avLst/>
          </a:prstGeom>
          <a:solidFill>
            <a:schemeClr val="bg1">
              <a:alpha val="50000"/>
            </a:schemeClr>
          </a:solidFill>
          <a:ln w="3175">
            <a:solidFill>
              <a:srgbClr val="7BA966"/>
            </a:solidFill>
          </a:ln>
        </p:spPr>
        <p:txBody>
          <a:bodyPr wrap="square" lIns="731520" tIns="731520" rIns="731520" bIns="731520" rtlCol="0">
            <a:sp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a:t>
            </a:r>
          </a:p>
        </p:txBody>
      </p:sp>
      <p:sp>
        <p:nvSpPr>
          <p:cNvPr id="14" name="TextBox 13"/>
          <p:cNvSpPr txBox="1"/>
          <p:nvPr/>
        </p:nvSpPr>
        <p:spPr>
          <a:xfrm>
            <a:off x="49310470" y="29957712"/>
            <a:ext cx="10325100" cy="4431983"/>
          </a:xfrm>
          <a:prstGeom prst="rect">
            <a:avLst/>
          </a:prstGeom>
          <a:solidFill>
            <a:schemeClr val="bg1">
              <a:alpha val="50000"/>
            </a:schemeClr>
          </a:solidFill>
          <a:ln w="3175">
            <a:solidFill>
              <a:srgbClr val="7BA966"/>
            </a:solidFill>
          </a:ln>
        </p:spPr>
        <p:txBody>
          <a:bodyPr wrap="square" lIns="731520" tIns="731520" rIns="731520" bIns="731520" rtlCol="0">
            <a:sp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a:t>
            </a:r>
          </a:p>
        </p:txBody>
      </p:sp>
      <p:sp>
        <p:nvSpPr>
          <p:cNvPr id="16" name="TextBox 15"/>
          <p:cNvSpPr txBox="1"/>
          <p:nvPr/>
        </p:nvSpPr>
        <p:spPr>
          <a:xfrm>
            <a:off x="40999145" y="26462311"/>
            <a:ext cx="3577854" cy="283796"/>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kern="1200" dirty="0"/>
              <a:t>Designed </a:t>
            </a:r>
            <a:r>
              <a:rPr lang="en-US" sz="1244" kern="1200"/>
              <a:t>by the Office </a:t>
            </a:r>
            <a:r>
              <a:rPr lang="en-US" sz="1244" kern="1200" dirty="0"/>
              <a:t>of Academic Innovation</a:t>
            </a:r>
          </a:p>
        </p:txBody>
      </p:sp>
      <p:pic>
        <p:nvPicPr>
          <p:cNvPr id="17" name="Content Placeholder 4">
            <a:extLst>
              <a:ext uri="{FF2B5EF4-FFF2-40B4-BE49-F238E27FC236}">
                <a16:creationId xmlns:a16="http://schemas.microsoft.com/office/drawing/2014/main" id="{0F127B17-523A-434A-AA70-FCA2632A573A}"/>
              </a:ext>
            </a:extLst>
          </p:cNvPr>
          <p:cNvPicPr>
            <a:picLocks noChangeAspect="1"/>
          </p:cNvPicPr>
          <p:nvPr/>
        </p:nvPicPr>
        <p:blipFill>
          <a:blip r:embed="rId3"/>
          <a:stretch>
            <a:fillRect/>
          </a:stretch>
        </p:blipFill>
        <p:spPr>
          <a:xfrm>
            <a:off x="35609108" y="785532"/>
            <a:ext cx="8967890" cy="3092376"/>
          </a:xfrm>
          <a:prstGeom prst="rect">
            <a:avLst/>
          </a:prstGeom>
          <a:ln>
            <a:noFill/>
          </a:ln>
        </p:spPr>
      </p:pic>
    </p:spTree>
    <p:extLst>
      <p:ext uri="{BB962C8B-B14F-4D97-AF65-F5344CB8AC3E}">
        <p14:creationId xmlns:p14="http://schemas.microsoft.com/office/powerpoint/2010/main" val="286052467"/>
      </p:ext>
    </p:extLst>
  </p:cSld>
  <p:clrMapOvr>
    <a:masterClrMapping/>
  </p:clrMapOvr>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348</TotalTime>
  <Words>661</Words>
  <Application>Microsoft Macintosh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Staci*</dc:creator>
  <cp:lastModifiedBy>Merino, David A.</cp:lastModifiedBy>
  <cp:revision>36</cp:revision>
  <dcterms:created xsi:type="dcterms:W3CDTF">2015-10-28T17:33:16Z</dcterms:created>
  <dcterms:modified xsi:type="dcterms:W3CDTF">2019-02-01T21:29:01Z</dcterms:modified>
</cp:coreProperties>
</file>