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5720000" cy="274320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74">
          <p15:clr>
            <a:srgbClr val="A4A3A4"/>
          </p15:clr>
        </p15:guide>
        <p15:guide id="2" orient="horz" pos="3936" userDrawn="1">
          <p15:clr>
            <a:srgbClr val="A4A3A4"/>
          </p15:clr>
        </p15:guide>
        <p15:guide id="3" orient="horz" pos="4433">
          <p15:clr>
            <a:srgbClr val="A4A3A4"/>
          </p15:clr>
        </p15:guide>
        <p15:guide id="4" orient="horz" pos="5454">
          <p15:clr>
            <a:srgbClr val="A4A3A4"/>
          </p15:clr>
        </p15:guide>
        <p15:guide id="5" orient="horz" pos="16675">
          <p15:clr>
            <a:srgbClr val="A4A3A4"/>
          </p15:clr>
        </p15:guide>
        <p15:guide id="6" pos="776">
          <p15:clr>
            <a:srgbClr val="A4A3A4"/>
          </p15:clr>
        </p15:guide>
        <p15:guide id="7" pos="21690">
          <p15:clr>
            <a:srgbClr val="A4A3A4"/>
          </p15:clr>
        </p15:guide>
        <p15:guide id="8" pos="28028">
          <p15:clr>
            <a:srgbClr val="A4A3A4"/>
          </p15:clr>
        </p15:guide>
        <p15:guide id="9" pos="21045">
          <p15:clr>
            <a:srgbClr val="A4A3A4"/>
          </p15:clr>
        </p15:guide>
        <p15:guide id="10" pos="7090">
          <p15:clr>
            <a:srgbClr val="A4A3A4"/>
          </p15:clr>
        </p15:guide>
        <p15:guide id="11" pos="7706">
          <p15:clr>
            <a:srgbClr val="A4A3A4"/>
          </p15:clr>
        </p15:guide>
        <p15:guide id="12" pos="14078">
          <p15:clr>
            <a:srgbClr val="A4A3A4"/>
          </p15:clr>
        </p15:guide>
        <p15:guide id="13" pos="146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77" autoAdjust="0"/>
    <p:restoredTop sz="94674" autoAdjust="0"/>
  </p:normalViewPr>
  <p:slideViewPr>
    <p:cSldViewPr snapToGrid="0" snapToObjects="1">
      <p:cViewPr varScale="1">
        <p:scale>
          <a:sx n="31" d="100"/>
          <a:sy n="31" d="100"/>
        </p:scale>
        <p:origin x="976" y="200"/>
      </p:cViewPr>
      <p:guideLst>
        <p:guide orient="horz" pos="574"/>
        <p:guide orient="horz" pos="3936"/>
        <p:guide orient="horz" pos="4433"/>
        <p:guide orient="horz" pos="5454"/>
        <p:guide orient="horz" pos="16675"/>
        <p:guide pos="776"/>
        <p:guide pos="21690"/>
        <p:guide pos="28028"/>
        <p:guide pos="21045"/>
        <p:guide pos="7090"/>
        <p:guide pos="7706"/>
        <p:guide pos="14078"/>
        <p:guide pos="146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0" y="685800"/>
            <a:ext cx="5715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mailto:OAIProjects@towson.edu?subject=PowerPoint%20Poster%20Template" TargetMode="External"/><Relationship Id="rId2" Type="http://schemas.openxmlformats.org/officeDocument/2006/relationships/hyperlink" Target="http://fusion.towson.edu/www/mms" TargetMode="External"/><Relationship Id="rId1" Type="http://schemas.openxmlformats.org/officeDocument/2006/relationships/slideMaster" Target="../slideMasters/slideMaster1.xml"/><Relationship Id="rId4" Type="http://schemas.openxmlformats.org/officeDocument/2006/relationships/hyperlink" Target="https://www.towson.edu/provost/academicinnovation/multimedia.html"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1098552"/>
            <a:ext cx="41148000" cy="4572000"/>
          </a:xfrm>
          <a:prstGeom prst="rect">
            <a:avLst/>
          </a:prstGeom>
        </p:spPr>
        <p:txBody>
          <a:bodyPr/>
          <a:lstStyle/>
          <a:p>
            <a:r>
              <a:rPr lang="en-US"/>
              <a:t>Click to edit Master title style</a:t>
            </a:r>
          </a:p>
        </p:txBody>
      </p:sp>
      <p:sp useBgFill="1">
        <p:nvSpPr>
          <p:cNvPr id="8" name="Picture Placeholder 7"/>
          <p:cNvSpPr>
            <a:spLocks noGrp="1" noChangeAspect="1"/>
          </p:cNvSpPr>
          <p:nvPr>
            <p:ph type="pic" sz="quarter" idx="13" hasCustomPrompt="1"/>
          </p:nvPr>
        </p:nvSpPr>
        <p:spPr>
          <a:xfrm>
            <a:off x="23797507" y="16929109"/>
            <a:ext cx="9610549" cy="7575550"/>
          </a:xfrm>
          <a:prstGeom prst="rect">
            <a:avLst/>
          </a:prstGeom>
        </p:spPr>
        <p:style>
          <a:lnRef idx="0">
            <a:schemeClr val="accent6"/>
          </a:lnRef>
          <a:fillRef idx="3">
            <a:schemeClr val="accent6"/>
          </a:fillRef>
          <a:effectRef idx="3">
            <a:schemeClr val="accent6"/>
          </a:effectRef>
          <a:fontRef idx="none"/>
        </p:style>
        <p:txBody>
          <a:bodyPr vert="horz"/>
          <a:lstStyle>
            <a:lvl1pPr marL="0" indent="0" algn="ctr">
              <a:buNone/>
              <a:defRPr sz="66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1255376" y="21640801"/>
            <a:ext cx="11280008" cy="4830763"/>
          </a:xfrm>
          <a:prstGeom prst="rect">
            <a:avLst/>
          </a:prstGeom>
        </p:spPr>
        <p:txBody>
          <a:bodyPr vert="horz"/>
          <a:lstStyle>
            <a:lvl1pPr marL="0" indent="0" algn="ctr">
              <a:buNone/>
              <a:defRPr sz="6600" b="1">
                <a:latin typeface="Arial"/>
                <a:cs typeface="Arial"/>
              </a:defRPr>
            </a:lvl1pPr>
          </a:lstStyle>
          <a:p>
            <a:r>
              <a:rPr lang="en-US" dirty="0"/>
              <a:t>Chart Placeholder</a:t>
            </a:r>
          </a:p>
        </p:txBody>
      </p:sp>
      <p:sp>
        <p:nvSpPr>
          <p:cNvPr id="6" name="Rectangle 5"/>
          <p:cNvSpPr/>
          <p:nvPr userDrawn="1"/>
        </p:nvSpPr>
        <p:spPr>
          <a:xfrm>
            <a:off x="-13674203" y="-1"/>
            <a:ext cx="13358519" cy="3087444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46037499" y="-1"/>
            <a:ext cx="13358519" cy="3437068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47121501" y="1098552"/>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2"/>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3"/>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
        <p:nvSpPr>
          <p:cNvPr id="12" name="TextBox 11"/>
          <p:cNvSpPr txBox="1"/>
          <p:nvPr userDrawn="1"/>
        </p:nvSpPr>
        <p:spPr>
          <a:xfrm>
            <a:off x="-13046973" y="787057"/>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4"/>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1"/>
            <a:ext cx="45720000" cy="6227763"/>
          </a:xfrm>
          <a:prstGeom prst="rect">
            <a:avLst/>
          </a:prstGeom>
          <a:solidFill>
            <a:srgbClr val="F6BC1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754939"/>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54" y="5992425"/>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8846" y="8737601"/>
            <a:ext cx="10036529" cy="17776825"/>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p>
        </p:txBody>
      </p:sp>
      <p:sp>
        <p:nvSpPr>
          <p:cNvPr id="6" name="TextBox 5"/>
          <p:cNvSpPr txBox="1"/>
          <p:nvPr/>
        </p:nvSpPr>
        <p:spPr>
          <a:xfrm>
            <a:off x="12310684"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p>
        </p:txBody>
      </p:sp>
      <p:sp>
        <p:nvSpPr>
          <p:cNvPr id="7" name="TextBox 6"/>
          <p:cNvSpPr txBox="1"/>
          <p:nvPr/>
        </p:nvSpPr>
        <p:spPr>
          <a:xfrm>
            <a:off x="34445473" y="8737601"/>
            <a:ext cx="10036529" cy="1666239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Lorem ipsum dolor sit </a:t>
            </a:r>
            <a:r>
              <a:rPr lang="en-US" sz="3900" dirty="0" err="1">
                <a:solidFill>
                  <a:srgbClr val="000000"/>
                </a:solidFill>
                <a:latin typeface="Arial"/>
                <a:cs typeface="Arial"/>
              </a:rPr>
              <a:t>amet</a:t>
            </a:r>
            <a:endParaRPr lang="en-US" sz="3900" dirty="0">
              <a:solidFill>
                <a:srgbClr val="000000"/>
              </a:solidFill>
              <a:latin typeface="Arial"/>
              <a:cs typeface="Arial"/>
            </a:endParaRPr>
          </a:p>
        </p:txBody>
      </p:sp>
      <p:sp>
        <p:nvSpPr>
          <p:cNvPr id="8" name="TextBox 7"/>
          <p:cNvSpPr txBox="1"/>
          <p:nvPr/>
        </p:nvSpPr>
        <p:spPr>
          <a:xfrm>
            <a:off x="23384126"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a:t>
            </a:r>
          </a:p>
        </p:txBody>
      </p:sp>
      <p:sp>
        <p:nvSpPr>
          <p:cNvPr id="9" name="TextBox 8"/>
          <p:cNvSpPr txBox="1"/>
          <p:nvPr/>
        </p:nvSpPr>
        <p:spPr>
          <a:xfrm>
            <a:off x="6671465" y="747547"/>
            <a:ext cx="32407820" cy="3477875"/>
          </a:xfrm>
          <a:prstGeom prst="rect">
            <a:avLst/>
          </a:prstGeom>
          <a:noFill/>
        </p:spPr>
        <p:txBody>
          <a:bodyPr wrap="square" rtlCol="0">
            <a:spAutoFit/>
          </a:bodyPr>
          <a:lstStyle/>
          <a:p>
            <a:pPr algn="ctr"/>
            <a:r>
              <a:rPr lang="en-US" sz="10000" b="1" dirty="0">
                <a:solidFill>
                  <a:srgbClr val="000000"/>
                </a:solidFill>
                <a:latin typeface="Arial"/>
                <a:cs typeface="Arial"/>
              </a:rPr>
              <a:t>Place Title Here</a:t>
            </a:r>
          </a:p>
          <a:p>
            <a:pPr algn="ctr"/>
            <a:endParaRPr lang="en-US" sz="6000" dirty="0">
              <a:solidFill>
                <a:srgbClr val="000000"/>
              </a:solidFill>
              <a:latin typeface="Arial"/>
              <a:cs typeface="Arial"/>
            </a:endParaRPr>
          </a:p>
          <a:p>
            <a:pPr algn="ctr"/>
            <a:r>
              <a:rPr lang="en-US" sz="6000" dirty="0">
                <a:latin typeface="Arial"/>
                <a:cs typeface="Arial"/>
              </a:rPr>
              <a:t>Author’s He</a:t>
            </a:r>
            <a:r>
              <a:rPr lang="en-US" sz="6000" dirty="0">
                <a:solidFill>
                  <a:srgbClr val="000000"/>
                </a:solidFill>
                <a:latin typeface="Arial"/>
                <a:cs typeface="Arial"/>
              </a:rPr>
              <a:t>re</a:t>
            </a:r>
            <a:r>
              <a:rPr lang="en-US" sz="6000" dirty="0">
                <a:solidFill>
                  <a:schemeClr val="bg1"/>
                </a:solidFill>
                <a:latin typeface="Arial"/>
                <a:cs typeface="Arial"/>
              </a:rPr>
              <a:t>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Towson</a:t>
            </a:r>
            <a:r>
              <a:rPr lang="en-US" sz="6000" dirty="0">
                <a:solidFill>
                  <a:schemeClr val="bg1"/>
                </a:solidFill>
                <a:latin typeface="Arial"/>
                <a:cs typeface="Arial"/>
              </a:rPr>
              <a:t> </a:t>
            </a:r>
            <a:r>
              <a:rPr lang="en-US" sz="6000" dirty="0">
                <a:solidFill>
                  <a:srgbClr val="000000"/>
                </a:solidFill>
                <a:latin typeface="Arial"/>
                <a:cs typeface="Arial"/>
              </a:rPr>
              <a:t>University</a:t>
            </a:r>
          </a:p>
        </p:txBody>
      </p:sp>
      <p:sp>
        <p:nvSpPr>
          <p:cNvPr id="10" name="TextBox 9"/>
          <p:cNvSpPr txBox="1"/>
          <p:nvPr/>
        </p:nvSpPr>
        <p:spPr>
          <a:xfrm>
            <a:off x="1218847" y="7089775"/>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1" name="TextBox 10"/>
          <p:cNvSpPr txBox="1"/>
          <p:nvPr/>
        </p:nvSpPr>
        <p:spPr>
          <a:xfrm>
            <a:off x="12285486" y="7089775"/>
            <a:ext cx="9659870"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2" name="TextBox 11"/>
          <p:cNvSpPr txBox="1"/>
          <p:nvPr/>
        </p:nvSpPr>
        <p:spPr>
          <a:xfrm>
            <a:off x="34432875" y="7089775"/>
            <a:ext cx="9701135"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13" name="TextBox 12"/>
          <p:cNvSpPr txBox="1"/>
          <p:nvPr/>
        </p:nvSpPr>
        <p:spPr>
          <a:xfrm>
            <a:off x="23369765" y="7089775"/>
            <a:ext cx="9706413"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22" name="Picture Placeholder 21"/>
          <p:cNvSpPr>
            <a:spLocks noGrp="1"/>
          </p:cNvSpPr>
          <p:nvPr>
            <p:ph type="pic" sz="quarter" idx="13"/>
          </p:nvPr>
        </p:nvSpPr>
        <p:spPr>
          <a:xfrm>
            <a:off x="12234334" y="20493039"/>
            <a:ext cx="10066765" cy="6021388"/>
          </a:xfrm>
          <a:noFill/>
        </p:spPr>
      </p:sp>
      <p:sp>
        <p:nvSpPr>
          <p:cNvPr id="15" name="Chart Placeholder 3"/>
          <p:cNvSpPr>
            <a:spLocks noGrp="1"/>
          </p:cNvSpPr>
          <p:nvPr>
            <p:ph type="chart" sz="quarter" idx="14"/>
          </p:nvPr>
        </p:nvSpPr>
        <p:spPr>
          <a:xfrm>
            <a:off x="23384126" y="20531668"/>
            <a:ext cx="10042113" cy="5939896"/>
          </a:xfrm>
          <a:ln>
            <a:solidFill>
              <a:schemeClr val="bg1"/>
            </a:solidFill>
          </a:ln>
        </p:spPr>
      </p:sp>
      <p:grpSp>
        <p:nvGrpSpPr>
          <p:cNvPr id="32" name="Group 31"/>
          <p:cNvGrpSpPr/>
          <p:nvPr/>
        </p:nvGrpSpPr>
        <p:grpSpPr>
          <a:xfrm>
            <a:off x="47450424" y="23224750"/>
            <a:ext cx="10418287" cy="1140884"/>
            <a:chOff x="34079340" y="5772724"/>
            <a:chExt cx="10418287" cy="1140884"/>
          </a:xfrm>
        </p:grpSpPr>
        <p:sp>
          <p:nvSpPr>
            <p:cNvPr id="33" name="Rounded Rectangle 32"/>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5" name="Group 34"/>
          <p:cNvGrpSpPr/>
          <p:nvPr/>
        </p:nvGrpSpPr>
        <p:grpSpPr>
          <a:xfrm>
            <a:off x="47450424" y="25025607"/>
            <a:ext cx="10418287" cy="1140884"/>
            <a:chOff x="34079340" y="5772724"/>
            <a:chExt cx="10418287" cy="1140884"/>
          </a:xfrm>
        </p:grpSpPr>
        <p:sp>
          <p:nvSpPr>
            <p:cNvPr id="36" name="Rounded Rectangle 35"/>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7" name="TextBox 36"/>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8" name="Group 37"/>
          <p:cNvGrpSpPr/>
          <p:nvPr/>
        </p:nvGrpSpPr>
        <p:grpSpPr>
          <a:xfrm>
            <a:off x="47450424" y="26826463"/>
            <a:ext cx="10418287" cy="1140884"/>
            <a:chOff x="34079340" y="5772724"/>
            <a:chExt cx="10418287" cy="1140884"/>
          </a:xfrm>
        </p:grpSpPr>
        <p:sp>
          <p:nvSpPr>
            <p:cNvPr id="39" name="Rounded Rectangle 38"/>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0" name="TextBox 39"/>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1" name="Group 40"/>
          <p:cNvGrpSpPr/>
          <p:nvPr/>
        </p:nvGrpSpPr>
        <p:grpSpPr>
          <a:xfrm>
            <a:off x="47450424" y="21423893"/>
            <a:ext cx="10418287" cy="1140884"/>
            <a:chOff x="34079340" y="5772724"/>
            <a:chExt cx="10418287" cy="1140884"/>
          </a:xfrm>
        </p:grpSpPr>
        <p:sp>
          <p:nvSpPr>
            <p:cNvPr id="42" name="Rounded Rectangle 41"/>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4" name="Group 43"/>
          <p:cNvGrpSpPr/>
          <p:nvPr/>
        </p:nvGrpSpPr>
        <p:grpSpPr>
          <a:xfrm>
            <a:off x="23193246" y="7280636"/>
            <a:ext cx="10418287" cy="1140884"/>
            <a:chOff x="34079340" y="5772724"/>
            <a:chExt cx="10418287" cy="1140884"/>
          </a:xfrm>
        </p:grpSpPr>
        <p:sp>
          <p:nvSpPr>
            <p:cNvPr id="45" name="Rounded Rectangle 44"/>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sp>
        <p:nvSpPr>
          <p:cNvPr id="28" name="TextBox 27"/>
          <p:cNvSpPr txBox="1"/>
          <p:nvPr/>
        </p:nvSpPr>
        <p:spPr>
          <a:xfrm>
            <a:off x="40513000" y="26614189"/>
            <a:ext cx="3981450"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a:t>
            </a:r>
            <a:r>
              <a:rPr lang="en-US" sz="1244" kern="1200"/>
              <a:t>by the Office </a:t>
            </a:r>
            <a:r>
              <a:rPr lang="en-US" sz="1244" kern="1200" dirty="0"/>
              <a:t>of Academic Innovation</a:t>
            </a:r>
          </a:p>
        </p:txBody>
      </p:sp>
      <p:grpSp>
        <p:nvGrpSpPr>
          <p:cNvPr id="47" name="Group 46"/>
          <p:cNvGrpSpPr/>
          <p:nvPr/>
        </p:nvGrpSpPr>
        <p:grpSpPr>
          <a:xfrm>
            <a:off x="1027966" y="7280636"/>
            <a:ext cx="10418287" cy="1140884"/>
            <a:chOff x="34079340" y="5772724"/>
            <a:chExt cx="10418287" cy="1140884"/>
          </a:xfrm>
        </p:grpSpPr>
        <p:sp>
          <p:nvSpPr>
            <p:cNvPr id="48" name="Rounded Rectangle 47"/>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9" name="TextBox 48"/>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0" name="Group 49"/>
          <p:cNvGrpSpPr/>
          <p:nvPr/>
        </p:nvGrpSpPr>
        <p:grpSpPr>
          <a:xfrm>
            <a:off x="12058572" y="7280636"/>
            <a:ext cx="10418287" cy="1140884"/>
            <a:chOff x="34079340" y="5772724"/>
            <a:chExt cx="10418287" cy="1140884"/>
          </a:xfrm>
        </p:grpSpPr>
        <p:sp>
          <p:nvSpPr>
            <p:cNvPr id="51" name="Rounded Rectangle 50"/>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2" name="TextBox 51"/>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3" name="Group 52"/>
          <p:cNvGrpSpPr/>
          <p:nvPr/>
        </p:nvGrpSpPr>
        <p:grpSpPr>
          <a:xfrm>
            <a:off x="47602824" y="19775436"/>
            <a:ext cx="10418287" cy="1140884"/>
            <a:chOff x="34079340" y="5772724"/>
            <a:chExt cx="10418287" cy="1140884"/>
          </a:xfrm>
        </p:grpSpPr>
        <p:sp>
          <p:nvSpPr>
            <p:cNvPr id="54" name="Rounded Rectangle 53"/>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5" name="TextBox 54"/>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6" name="Group 55"/>
          <p:cNvGrpSpPr/>
          <p:nvPr/>
        </p:nvGrpSpPr>
        <p:grpSpPr>
          <a:xfrm>
            <a:off x="34254593" y="7289547"/>
            <a:ext cx="10418287" cy="1140884"/>
            <a:chOff x="34079340" y="5772724"/>
            <a:chExt cx="10418287" cy="1140884"/>
          </a:xfrm>
        </p:grpSpPr>
        <p:sp>
          <p:nvSpPr>
            <p:cNvPr id="57" name="Rounded Rectangle 56"/>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8" name="TextBox 57"/>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9" name="Picture 58">
            <a:extLst>
              <a:ext uri="{FF2B5EF4-FFF2-40B4-BE49-F238E27FC236}">
                <a16:creationId xmlns:a16="http://schemas.microsoft.com/office/drawing/2014/main" id="{4FB35842-4EEF-4C4D-8E9D-BAB83C688A3B}"/>
              </a:ext>
            </a:extLst>
          </p:cNvPr>
          <p:cNvPicPr>
            <a:picLocks noChangeAspect="1"/>
          </p:cNvPicPr>
          <p:nvPr/>
        </p:nvPicPr>
        <p:blipFill>
          <a:blip r:embed="rId3"/>
          <a:stretch>
            <a:fillRect/>
          </a:stretch>
        </p:blipFill>
        <p:spPr>
          <a:xfrm>
            <a:off x="1027966" y="-135292"/>
            <a:ext cx="5599595" cy="5243551"/>
          </a:xfrm>
          <a:prstGeom prst="rect">
            <a:avLst/>
          </a:prstGeom>
        </p:spPr>
      </p:pic>
      <p:pic>
        <p:nvPicPr>
          <p:cNvPr id="60" name="Picture 59">
            <a:extLst>
              <a:ext uri="{FF2B5EF4-FFF2-40B4-BE49-F238E27FC236}">
                <a16:creationId xmlns:a16="http://schemas.microsoft.com/office/drawing/2014/main" id="{3B7173AA-DBA6-2244-A988-8FD5061A607A}"/>
              </a:ext>
            </a:extLst>
          </p:cNvPr>
          <p:cNvPicPr>
            <a:picLocks noChangeAspect="1"/>
          </p:cNvPicPr>
          <p:nvPr/>
        </p:nvPicPr>
        <p:blipFill>
          <a:blip r:embed="rId3"/>
          <a:stretch>
            <a:fillRect/>
          </a:stretch>
        </p:blipFill>
        <p:spPr>
          <a:xfrm>
            <a:off x="39073285" y="-135292"/>
            <a:ext cx="5599595" cy="524355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488</TotalTime>
  <Words>388</Words>
  <Application>Microsoft Macintosh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Corbett, Jonathan</cp:lastModifiedBy>
  <cp:revision>58</cp:revision>
  <cp:lastPrinted>2012-12-06T19:29:08Z</cp:lastPrinted>
  <dcterms:created xsi:type="dcterms:W3CDTF">2012-11-19T19:15:58Z</dcterms:created>
  <dcterms:modified xsi:type="dcterms:W3CDTF">2019-01-28T18:02:56Z</dcterms:modified>
</cp:coreProperties>
</file>