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43891200" cy="25603200"/>
  <p:notesSz cx="6858000" cy="9144000"/>
  <p:defaultTextStyle>
    <a:defPPr>
      <a:defRPr lang="en-US"/>
    </a:defPPr>
    <a:lvl1pPr marL="0" algn="l" defTabSz="1861122" rtl="0" eaLnBrk="1" latinLnBrk="0" hangingPunct="1">
      <a:defRPr sz="7315" kern="1200">
        <a:solidFill>
          <a:schemeClr val="tx1"/>
        </a:solidFill>
        <a:latin typeface="+mn-lt"/>
        <a:ea typeface="+mn-ea"/>
        <a:cs typeface="+mn-cs"/>
      </a:defRPr>
    </a:lvl1pPr>
    <a:lvl2pPr marL="1861122" algn="l" defTabSz="1861122" rtl="0" eaLnBrk="1" latinLnBrk="0" hangingPunct="1">
      <a:defRPr sz="7315" kern="1200">
        <a:solidFill>
          <a:schemeClr val="tx1"/>
        </a:solidFill>
        <a:latin typeface="+mn-lt"/>
        <a:ea typeface="+mn-ea"/>
        <a:cs typeface="+mn-cs"/>
      </a:defRPr>
    </a:lvl2pPr>
    <a:lvl3pPr marL="3722245" algn="l" defTabSz="1861122" rtl="0" eaLnBrk="1" latinLnBrk="0" hangingPunct="1">
      <a:defRPr sz="7315" kern="1200">
        <a:solidFill>
          <a:schemeClr val="tx1"/>
        </a:solidFill>
        <a:latin typeface="+mn-lt"/>
        <a:ea typeface="+mn-ea"/>
        <a:cs typeface="+mn-cs"/>
      </a:defRPr>
    </a:lvl3pPr>
    <a:lvl4pPr marL="5583368" algn="l" defTabSz="1861122" rtl="0" eaLnBrk="1" latinLnBrk="0" hangingPunct="1">
      <a:defRPr sz="7315" kern="1200">
        <a:solidFill>
          <a:schemeClr val="tx1"/>
        </a:solidFill>
        <a:latin typeface="+mn-lt"/>
        <a:ea typeface="+mn-ea"/>
        <a:cs typeface="+mn-cs"/>
      </a:defRPr>
    </a:lvl4pPr>
    <a:lvl5pPr marL="7444494" algn="l" defTabSz="1861122" rtl="0" eaLnBrk="1" latinLnBrk="0" hangingPunct="1">
      <a:defRPr sz="7315" kern="1200">
        <a:solidFill>
          <a:schemeClr val="tx1"/>
        </a:solidFill>
        <a:latin typeface="+mn-lt"/>
        <a:ea typeface="+mn-ea"/>
        <a:cs typeface="+mn-cs"/>
      </a:defRPr>
    </a:lvl5pPr>
    <a:lvl6pPr marL="9305616" algn="l" defTabSz="1861122" rtl="0" eaLnBrk="1" latinLnBrk="0" hangingPunct="1">
      <a:defRPr sz="7315" kern="1200">
        <a:solidFill>
          <a:schemeClr val="tx1"/>
        </a:solidFill>
        <a:latin typeface="+mn-lt"/>
        <a:ea typeface="+mn-ea"/>
        <a:cs typeface="+mn-cs"/>
      </a:defRPr>
    </a:lvl6pPr>
    <a:lvl7pPr marL="11166738" algn="l" defTabSz="1861122" rtl="0" eaLnBrk="1" latinLnBrk="0" hangingPunct="1">
      <a:defRPr sz="7315" kern="1200">
        <a:solidFill>
          <a:schemeClr val="tx1"/>
        </a:solidFill>
        <a:latin typeface="+mn-lt"/>
        <a:ea typeface="+mn-ea"/>
        <a:cs typeface="+mn-cs"/>
      </a:defRPr>
    </a:lvl7pPr>
    <a:lvl8pPr marL="13027861" algn="l" defTabSz="1861122" rtl="0" eaLnBrk="1" latinLnBrk="0" hangingPunct="1">
      <a:defRPr sz="7315" kern="1200">
        <a:solidFill>
          <a:schemeClr val="tx1"/>
        </a:solidFill>
        <a:latin typeface="+mn-lt"/>
        <a:ea typeface="+mn-ea"/>
        <a:cs typeface="+mn-cs"/>
      </a:defRPr>
    </a:lvl8pPr>
    <a:lvl9pPr marL="14888982" algn="l" defTabSz="1861122" rtl="0" eaLnBrk="1" latinLnBrk="0" hangingPunct="1">
      <a:defRPr sz="7315" kern="1200">
        <a:solidFill>
          <a:schemeClr val="tx1"/>
        </a:solidFill>
        <a:latin typeface="+mn-lt"/>
        <a:ea typeface="+mn-ea"/>
        <a:cs typeface="+mn-cs"/>
      </a:defRPr>
    </a:lvl9pPr>
  </p:defaultTextStyle>
  <p:extLst>
    <p:ext uri="{521415D9-36F7-43E2-AB2F-B90AF26B5E84}">
      <p14:sectionLst xmlns:p14="http://schemas.microsoft.com/office/powerpoint/2010/main">
        <p14:section name="4x6 - 4 Columns" id="{646EE22A-177A-B540-AE56-A257D18E2443}">
          <p14:sldIdLst>
            <p14:sldId id="258"/>
          </p14:sldIdLst>
        </p14:section>
      </p14:sectionLst>
    </p:ext>
    <p:ext uri="{EFAFB233-063F-42B5-8137-9DF3F51BA10A}">
      <p15:sldGuideLst xmlns:p15="http://schemas.microsoft.com/office/powerpoint/2012/main">
        <p15:guide id="1" orient="horz" pos="269" userDrawn="1">
          <p15:clr>
            <a:srgbClr val="A4A3A4"/>
          </p15:clr>
        </p15:guide>
        <p15:guide id="2" orient="horz" pos="3091" userDrawn="1">
          <p15:clr>
            <a:srgbClr val="A4A3A4"/>
          </p15:clr>
        </p15:guide>
        <p15:guide id="3" orient="horz" pos="3456" userDrawn="1">
          <p15:clr>
            <a:srgbClr val="A4A3A4"/>
          </p15:clr>
        </p15:guide>
        <p15:guide id="4" orient="horz" pos="8064" userDrawn="1">
          <p15:clr>
            <a:srgbClr val="A4A3A4"/>
          </p15:clr>
        </p15:guide>
        <p15:guide id="5" orient="horz" pos="15590" userDrawn="1">
          <p15:clr>
            <a:srgbClr val="A4A3A4"/>
          </p15:clr>
        </p15:guide>
        <p15:guide id="6" pos="745" userDrawn="1">
          <p15:clr>
            <a:srgbClr val="A4A3A4"/>
          </p15:clr>
        </p15:guide>
        <p15:guide id="7" pos="20822" userDrawn="1">
          <p15:clr>
            <a:srgbClr val="A4A3A4"/>
          </p15:clr>
        </p15:guide>
        <p15:guide id="8" pos="26907" userDrawn="1">
          <p15:clr>
            <a:srgbClr val="A4A3A4"/>
          </p15:clr>
        </p15:guide>
        <p15:guide id="9" pos="20203" userDrawn="1">
          <p15:clr>
            <a:srgbClr val="A4A3A4"/>
          </p15:clr>
        </p15:guide>
        <p15:guide id="10" pos="6806" userDrawn="1">
          <p15:clr>
            <a:srgbClr val="A4A3A4"/>
          </p15:clr>
        </p15:guide>
        <p15:guide id="11" pos="7398" userDrawn="1">
          <p15:clr>
            <a:srgbClr val="A4A3A4"/>
          </p15:clr>
        </p15:guide>
        <p15:guide id="12" pos="13515" userDrawn="1">
          <p15:clr>
            <a:srgbClr val="A4A3A4"/>
          </p15:clr>
        </p15:guide>
        <p15:guide id="13" pos="1412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6BC1C"/>
    <a:srgbClr val="5091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8226" autoAdjust="0"/>
    <p:restoredTop sz="96392" autoAdjust="0"/>
  </p:normalViewPr>
  <p:slideViewPr>
    <p:cSldViewPr snapToObjects="1">
      <p:cViewPr varScale="1">
        <p:scale>
          <a:sx n="35" d="100"/>
          <a:sy n="35" d="100"/>
        </p:scale>
        <p:origin x="1688" y="224"/>
      </p:cViewPr>
      <p:guideLst>
        <p:guide orient="horz" pos="269"/>
        <p:guide orient="horz" pos="3091"/>
        <p:guide orient="horz" pos="3456"/>
        <p:guide orient="horz" pos="8064"/>
        <p:guide orient="horz" pos="15590"/>
        <p:guide pos="745"/>
        <p:guide pos="20822"/>
        <p:guide pos="26907"/>
        <p:guide pos="20203"/>
        <p:guide pos="6806"/>
        <p:guide pos="7398"/>
        <p:guide pos="13515"/>
        <p:guide pos="14123"/>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A875D6-C459-8E41-AAFB-63CB83F92D98}" type="datetimeFigureOut">
              <a:rPr lang="en-US" smtClean="0"/>
              <a:t>1/28/19</a:t>
            </a:fld>
            <a:endParaRPr lang="en-US" dirty="0"/>
          </a:p>
        </p:txBody>
      </p:sp>
      <p:sp>
        <p:nvSpPr>
          <p:cNvPr id="4" name="Slide Image Placeholder 3"/>
          <p:cNvSpPr>
            <a:spLocks noGrp="1" noRot="1" noChangeAspect="1"/>
          </p:cNvSpPr>
          <p:nvPr>
            <p:ph type="sldImg" idx="2"/>
          </p:nvPr>
        </p:nvSpPr>
        <p:spPr>
          <a:xfrm>
            <a:off x="490538" y="685800"/>
            <a:ext cx="58769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5B3B11-F3F7-034E-B6B0-AADA5EE77934}" type="slidenum">
              <a:rPr lang="en-US" smtClean="0"/>
              <a:t>‹#›</a:t>
            </a:fld>
            <a:endParaRPr lang="en-US" dirty="0"/>
          </a:p>
        </p:txBody>
      </p:sp>
    </p:spTree>
    <p:extLst>
      <p:ext uri="{BB962C8B-B14F-4D97-AF65-F5344CB8AC3E}">
        <p14:creationId xmlns:p14="http://schemas.microsoft.com/office/powerpoint/2010/main" val="2363702205"/>
      </p:ext>
    </p:extLst>
  </p:cSld>
  <p:clrMap bg1="lt1" tx1="dk1" bg2="lt2" tx2="dk2" accent1="accent1" accent2="accent2" accent3="accent3" accent4="accent4" accent5="accent5" accent6="accent6" hlink="hlink" folHlink="folHlink"/>
  <p:notesStyle>
    <a:lvl1pPr marL="0" algn="l" defTabSz="1861122" rtl="0" eaLnBrk="1" latinLnBrk="0" hangingPunct="1">
      <a:defRPr sz="4845" kern="1200">
        <a:solidFill>
          <a:schemeClr val="tx1"/>
        </a:solidFill>
        <a:latin typeface="+mn-lt"/>
        <a:ea typeface="+mn-ea"/>
        <a:cs typeface="+mn-cs"/>
      </a:defRPr>
    </a:lvl1pPr>
    <a:lvl2pPr marL="1861122" algn="l" defTabSz="1861122" rtl="0" eaLnBrk="1" latinLnBrk="0" hangingPunct="1">
      <a:defRPr sz="4845" kern="1200">
        <a:solidFill>
          <a:schemeClr val="tx1"/>
        </a:solidFill>
        <a:latin typeface="+mn-lt"/>
        <a:ea typeface="+mn-ea"/>
        <a:cs typeface="+mn-cs"/>
      </a:defRPr>
    </a:lvl2pPr>
    <a:lvl3pPr marL="3722245" algn="l" defTabSz="1861122" rtl="0" eaLnBrk="1" latinLnBrk="0" hangingPunct="1">
      <a:defRPr sz="4845" kern="1200">
        <a:solidFill>
          <a:schemeClr val="tx1"/>
        </a:solidFill>
        <a:latin typeface="+mn-lt"/>
        <a:ea typeface="+mn-ea"/>
        <a:cs typeface="+mn-cs"/>
      </a:defRPr>
    </a:lvl3pPr>
    <a:lvl4pPr marL="5583368" algn="l" defTabSz="1861122" rtl="0" eaLnBrk="1" latinLnBrk="0" hangingPunct="1">
      <a:defRPr sz="4845" kern="1200">
        <a:solidFill>
          <a:schemeClr val="tx1"/>
        </a:solidFill>
        <a:latin typeface="+mn-lt"/>
        <a:ea typeface="+mn-ea"/>
        <a:cs typeface="+mn-cs"/>
      </a:defRPr>
    </a:lvl4pPr>
    <a:lvl5pPr marL="7444494" algn="l" defTabSz="1861122" rtl="0" eaLnBrk="1" latinLnBrk="0" hangingPunct="1">
      <a:defRPr sz="4845" kern="1200">
        <a:solidFill>
          <a:schemeClr val="tx1"/>
        </a:solidFill>
        <a:latin typeface="+mn-lt"/>
        <a:ea typeface="+mn-ea"/>
        <a:cs typeface="+mn-cs"/>
      </a:defRPr>
    </a:lvl5pPr>
    <a:lvl6pPr marL="9305616" algn="l" defTabSz="1861122" rtl="0" eaLnBrk="1" latinLnBrk="0" hangingPunct="1">
      <a:defRPr sz="4845" kern="1200">
        <a:solidFill>
          <a:schemeClr val="tx1"/>
        </a:solidFill>
        <a:latin typeface="+mn-lt"/>
        <a:ea typeface="+mn-ea"/>
        <a:cs typeface="+mn-cs"/>
      </a:defRPr>
    </a:lvl6pPr>
    <a:lvl7pPr marL="11166738" algn="l" defTabSz="1861122" rtl="0" eaLnBrk="1" latinLnBrk="0" hangingPunct="1">
      <a:defRPr sz="4845" kern="1200">
        <a:solidFill>
          <a:schemeClr val="tx1"/>
        </a:solidFill>
        <a:latin typeface="+mn-lt"/>
        <a:ea typeface="+mn-ea"/>
        <a:cs typeface="+mn-cs"/>
      </a:defRPr>
    </a:lvl7pPr>
    <a:lvl8pPr marL="13027861" algn="l" defTabSz="1861122" rtl="0" eaLnBrk="1" latinLnBrk="0" hangingPunct="1">
      <a:defRPr sz="4845" kern="1200">
        <a:solidFill>
          <a:schemeClr val="tx1"/>
        </a:solidFill>
        <a:latin typeface="+mn-lt"/>
        <a:ea typeface="+mn-ea"/>
        <a:cs typeface="+mn-cs"/>
      </a:defRPr>
    </a:lvl8pPr>
    <a:lvl9pPr marL="14888982" algn="l" defTabSz="1861122" rtl="0" eaLnBrk="1" latinLnBrk="0" hangingPunct="1">
      <a:defRPr sz="484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0538" y="685800"/>
            <a:ext cx="58769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B3B11-F3F7-034E-B6B0-AADA5EE77934}" type="slidenum">
              <a:rPr lang="en-US" smtClean="0"/>
              <a:t>1</a:t>
            </a:fld>
            <a:endParaRPr lang="en-US" dirty="0"/>
          </a:p>
        </p:txBody>
      </p:sp>
    </p:spTree>
    <p:extLst>
      <p:ext uri="{BB962C8B-B14F-4D97-AF65-F5344CB8AC3E}">
        <p14:creationId xmlns:p14="http://schemas.microsoft.com/office/powerpoint/2010/main" val="1964912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fusion.towson.edu/www/mms" TargetMode="External"/><Relationship Id="rId2" Type="http://schemas.openxmlformats.org/officeDocument/2006/relationships/hyperlink" Target="https://www.towson.edu/provost/academicinnovation/multimedia.html" TargetMode="External"/><Relationship Id="rId1" Type="http://schemas.openxmlformats.org/officeDocument/2006/relationships/slideMaster" Target="../slideMasters/slideMaster1.xml"/><Relationship Id="rId4" Type="http://schemas.openxmlformats.org/officeDocument/2006/relationships/hyperlink" Target="mailto:OAIProjects@towson.edu?subject=PowerPoint%20Poster%20Template"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useBgFill="1">
        <p:nvSpPr>
          <p:cNvPr id="8" name="Picture Placeholder 7"/>
          <p:cNvSpPr>
            <a:spLocks noGrp="1" noChangeAspect="1"/>
          </p:cNvSpPr>
          <p:nvPr>
            <p:ph type="pic" sz="quarter" idx="13" hasCustomPrompt="1"/>
          </p:nvPr>
        </p:nvSpPr>
        <p:spPr>
          <a:xfrm>
            <a:off x="22845608" y="15800503"/>
            <a:ext cx="9226127" cy="7070513"/>
          </a:xfrm>
          <a:prstGeom prst="rect">
            <a:avLst/>
          </a:prstGeom>
        </p:spPr>
        <p:style>
          <a:lnRef idx="0">
            <a:schemeClr val="accent6"/>
          </a:lnRef>
          <a:fillRef idx="3">
            <a:schemeClr val="accent6"/>
          </a:fillRef>
          <a:effectRef idx="3">
            <a:schemeClr val="accent6"/>
          </a:effectRef>
          <a:fontRef idx="none"/>
        </p:style>
        <p:txBody>
          <a:bodyPr vert="horz"/>
          <a:lstStyle>
            <a:lvl1pPr marL="0" marR="0" indent="0" algn="ctr" defTabSz="1828461" rtl="0" eaLnBrk="1" fontAlgn="auto" latinLnBrk="0" hangingPunct="1">
              <a:lnSpc>
                <a:spcPct val="100000"/>
              </a:lnSpc>
              <a:spcBef>
                <a:spcPct val="20000"/>
              </a:spcBef>
              <a:spcAft>
                <a:spcPts val="0"/>
              </a:spcAft>
              <a:buClrTx/>
              <a:buSzTx/>
              <a:buFont typeface="Arial"/>
              <a:buNone/>
              <a:tabLst/>
              <a:defRPr sz="6160" b="1">
                <a:latin typeface="Arial"/>
                <a:cs typeface="Arial"/>
              </a:defRPr>
            </a:lvl1pPr>
          </a:lstStyle>
          <a:p>
            <a:r>
              <a:rPr lang="en-US" dirty="0"/>
              <a:t>Image Placeholder</a:t>
            </a:r>
            <a:br>
              <a:rPr lang="en-US" dirty="0"/>
            </a:br>
            <a:r>
              <a:rPr lang="en-US" dirty="0"/>
              <a:t>(click icon)</a:t>
            </a:r>
          </a:p>
          <a:p>
            <a:endParaRPr lang="en-US" dirty="0"/>
          </a:p>
        </p:txBody>
      </p:sp>
      <p:sp>
        <p:nvSpPr>
          <p:cNvPr id="6" name="Rectangle 5"/>
          <p:cNvSpPr/>
          <p:nvPr userDrawn="1"/>
        </p:nvSpPr>
        <p:spPr>
          <a:xfrm>
            <a:off x="-13127233" y="0"/>
            <a:ext cx="12824178" cy="256032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827" dirty="0"/>
          </a:p>
        </p:txBody>
      </p:sp>
      <p:sp>
        <p:nvSpPr>
          <p:cNvPr id="7" name="Rectangle 6"/>
          <p:cNvSpPr/>
          <p:nvPr userDrawn="1"/>
        </p:nvSpPr>
        <p:spPr>
          <a:xfrm>
            <a:off x="44196001" y="0"/>
            <a:ext cx="12824178" cy="256032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827" dirty="0"/>
          </a:p>
        </p:txBody>
      </p:sp>
      <p:sp>
        <p:nvSpPr>
          <p:cNvPr id="11" name="TextBox 10"/>
          <p:cNvSpPr txBox="1"/>
          <p:nvPr userDrawn="1"/>
        </p:nvSpPr>
        <p:spPr>
          <a:xfrm>
            <a:off x="-11484865" y="853442"/>
            <a:ext cx="10647680" cy="23055671"/>
          </a:xfrm>
          <a:prstGeom prst="rect">
            <a:avLst/>
          </a:prstGeom>
          <a:noFill/>
        </p:spPr>
        <p:txBody>
          <a:bodyPr wrap="square" rtlCol="0">
            <a:spAutoFit/>
          </a:bodyPr>
          <a:lstStyle/>
          <a:p>
            <a:pPr>
              <a:spcBef>
                <a:spcPts val="1452"/>
              </a:spcBef>
            </a:pPr>
            <a:r>
              <a:rPr lang="en-US" sz="5226" b="1" u="sng" dirty="0">
                <a:solidFill>
                  <a:schemeClr val="tx1"/>
                </a:solidFill>
                <a:latin typeface="Calibri" charset="0"/>
                <a:ea typeface="Calibri" charset="0"/>
                <a:cs typeface="Calibri" charset="0"/>
              </a:rPr>
              <a:t>Frequently</a:t>
            </a:r>
            <a:r>
              <a:rPr lang="en-US" sz="5226" b="1" u="sng" baseline="0" dirty="0">
                <a:solidFill>
                  <a:schemeClr val="tx1"/>
                </a:solidFill>
                <a:latin typeface="Calibri" charset="0"/>
                <a:ea typeface="Calibri" charset="0"/>
                <a:cs typeface="Calibri" charset="0"/>
              </a:rPr>
              <a:t> Asked Questions</a:t>
            </a:r>
          </a:p>
          <a:p>
            <a:pPr>
              <a:spcBef>
                <a:spcPts val="1452"/>
              </a:spcBef>
            </a:pPr>
            <a:endParaRPr lang="en-US" sz="3659" b="1" u="sng" baseline="0" dirty="0">
              <a:solidFill>
                <a:schemeClr val="tx1"/>
              </a:solidFill>
              <a:latin typeface="Calibri" charset="0"/>
              <a:ea typeface="Calibri" charset="0"/>
              <a:cs typeface="Calibri" charset="0"/>
            </a:endParaRPr>
          </a:p>
          <a:p>
            <a:pPr>
              <a:spcBef>
                <a:spcPts val="1452"/>
              </a:spcBef>
            </a:pPr>
            <a:r>
              <a:rPr lang="en-US" sz="3659" b="1" u="sng" dirty="0">
                <a:solidFill>
                  <a:schemeClr val="tx1"/>
                </a:solidFill>
                <a:latin typeface="Calibri" charset="0"/>
                <a:ea typeface="Calibri" charset="0"/>
                <a:cs typeface="Calibri" charset="0"/>
              </a:rPr>
              <a:t>How much text</a:t>
            </a:r>
            <a:r>
              <a:rPr lang="en-US" sz="3659" b="1" u="sng" baseline="0" dirty="0">
                <a:solidFill>
                  <a:schemeClr val="tx1"/>
                </a:solidFill>
                <a:latin typeface="Calibri" charset="0"/>
                <a:ea typeface="Calibri" charset="0"/>
                <a:cs typeface="Calibri" charset="0"/>
              </a:rPr>
              <a:t> should I use in my poster?</a:t>
            </a:r>
            <a:endParaRPr lang="en-US" sz="3659" b="1" u="sng" dirty="0">
              <a:solidFill>
                <a:schemeClr val="tx1"/>
              </a:solidFill>
              <a:latin typeface="Calibri" charset="0"/>
              <a:ea typeface="Calibri" charset="0"/>
              <a:cs typeface="Calibri" charset="0"/>
            </a:endParaRPr>
          </a:p>
          <a:p>
            <a:pPr>
              <a:spcBef>
                <a:spcPts val="1452"/>
              </a:spcBef>
            </a:pPr>
            <a:r>
              <a:rPr lang="en-US" sz="3659" dirty="0">
                <a:solidFill>
                  <a:schemeClr val="tx1"/>
                </a:solidFill>
                <a:latin typeface="Calibri" charset="0"/>
                <a:ea typeface="Calibri" charset="0"/>
                <a:cs typeface="Calibri" charset="0"/>
              </a:rPr>
              <a:t>The most common suggestion made by poster session organizers is to minimize</a:t>
            </a:r>
            <a:r>
              <a:rPr lang="en-US" sz="3659" baseline="0" dirty="0">
                <a:solidFill>
                  <a:schemeClr val="tx1"/>
                </a:solidFill>
                <a:latin typeface="Calibri" charset="0"/>
                <a:ea typeface="Calibri" charset="0"/>
                <a:cs typeface="Calibri" charset="0"/>
              </a:rPr>
              <a:t> text and add visuals. </a:t>
            </a:r>
            <a:r>
              <a:rPr lang="en-US" sz="3659" dirty="0">
                <a:solidFill>
                  <a:schemeClr val="tx1"/>
                </a:solidFill>
                <a:latin typeface="Calibri" charset="0"/>
                <a:ea typeface="Calibri" charset="0"/>
                <a:cs typeface="Calibri" charset="0"/>
              </a:rPr>
              <a:t>Some of the most visually successful posters have no</a:t>
            </a:r>
            <a:r>
              <a:rPr lang="en-US" sz="3659" baseline="0" dirty="0">
                <a:solidFill>
                  <a:schemeClr val="tx1"/>
                </a:solidFill>
                <a:latin typeface="Calibri" charset="0"/>
                <a:ea typeface="Calibri" charset="0"/>
                <a:cs typeface="Calibri" charset="0"/>
              </a:rPr>
              <a:t> more than </a:t>
            </a:r>
            <a:r>
              <a:rPr lang="en-US" sz="3659" dirty="0">
                <a:solidFill>
                  <a:schemeClr val="tx1"/>
                </a:solidFill>
                <a:latin typeface="Calibri" charset="0"/>
                <a:ea typeface="Calibri" charset="0"/>
                <a:cs typeface="Calibri" charset="0"/>
              </a:rPr>
              <a:t>a  paragraph for each poster section.</a:t>
            </a:r>
          </a:p>
          <a:p>
            <a:pPr>
              <a:spcBef>
                <a:spcPts val="1452"/>
              </a:spcBef>
            </a:pPr>
            <a:br>
              <a:rPr lang="en-US" sz="3659" b="1" u="sng" dirty="0">
                <a:solidFill>
                  <a:schemeClr val="tx1"/>
                </a:solidFill>
                <a:latin typeface="Calibri" charset="0"/>
                <a:ea typeface="Calibri" charset="0"/>
                <a:cs typeface="Calibri" charset="0"/>
              </a:rPr>
            </a:br>
            <a:r>
              <a:rPr lang="en-US" sz="3659" b="1" u="sng" dirty="0">
                <a:solidFill>
                  <a:schemeClr val="tx1"/>
                </a:solidFill>
                <a:latin typeface="Calibri" charset="0"/>
                <a:ea typeface="Calibri" charset="0"/>
                <a:cs typeface="Calibri" charset="0"/>
              </a:rPr>
              <a:t>What size should my font be?</a:t>
            </a:r>
          </a:p>
          <a:p>
            <a:pPr>
              <a:spcBef>
                <a:spcPts val="969"/>
              </a:spcBef>
            </a:pPr>
            <a:r>
              <a:rPr lang="en-US" sz="3659" b="1" dirty="0">
                <a:solidFill>
                  <a:schemeClr val="tx1"/>
                </a:solidFill>
                <a:latin typeface="Calibri" charset="0"/>
                <a:ea typeface="Calibri" charset="0"/>
                <a:cs typeface="Calibri" charset="0"/>
              </a:rPr>
              <a:t>Main Title </a:t>
            </a:r>
            <a:r>
              <a:rPr lang="en-US" sz="3659" dirty="0">
                <a:solidFill>
                  <a:schemeClr val="tx1"/>
                </a:solidFill>
                <a:latin typeface="Calibri" charset="0"/>
                <a:ea typeface="Calibri" charset="0"/>
                <a:cs typeface="Calibri" charset="0"/>
              </a:rPr>
              <a:t>60-90 point in template</a:t>
            </a:r>
          </a:p>
          <a:p>
            <a:pPr>
              <a:spcBef>
                <a:spcPts val="969"/>
              </a:spcBef>
            </a:pPr>
            <a:r>
              <a:rPr lang="en-US" sz="3659" b="1" dirty="0">
                <a:solidFill>
                  <a:schemeClr val="tx1"/>
                </a:solidFill>
                <a:latin typeface="Calibri" charset="0"/>
                <a:ea typeface="Calibri" charset="0"/>
                <a:cs typeface="Calibri" charset="0"/>
              </a:rPr>
              <a:t>Author </a:t>
            </a:r>
            <a:r>
              <a:rPr lang="en-US" sz="3659" dirty="0">
                <a:solidFill>
                  <a:schemeClr val="tx1"/>
                </a:solidFill>
                <a:latin typeface="Calibri" charset="0"/>
                <a:ea typeface="Calibri" charset="0"/>
                <a:cs typeface="Calibri" charset="0"/>
              </a:rPr>
              <a:t>50-60 point in template</a:t>
            </a:r>
          </a:p>
          <a:p>
            <a:pPr>
              <a:spcBef>
                <a:spcPts val="969"/>
              </a:spcBef>
            </a:pPr>
            <a:r>
              <a:rPr lang="en-US" sz="3659" b="1" dirty="0">
                <a:solidFill>
                  <a:schemeClr val="tx1"/>
                </a:solidFill>
                <a:latin typeface="Calibri" charset="0"/>
                <a:ea typeface="Calibri" charset="0"/>
                <a:cs typeface="Calibri" charset="0"/>
              </a:rPr>
              <a:t>Headers</a:t>
            </a:r>
            <a:r>
              <a:rPr lang="en-US" sz="3659" dirty="0">
                <a:solidFill>
                  <a:schemeClr val="tx1"/>
                </a:solidFill>
                <a:latin typeface="Calibri" charset="0"/>
                <a:ea typeface="Calibri" charset="0"/>
                <a:cs typeface="Calibri" charset="0"/>
              </a:rPr>
              <a:t> 48-60 point in template</a:t>
            </a:r>
          </a:p>
          <a:p>
            <a:pPr>
              <a:spcBef>
                <a:spcPts val="969"/>
              </a:spcBef>
            </a:pPr>
            <a:r>
              <a:rPr lang="en-US" sz="3659" b="1" dirty="0">
                <a:solidFill>
                  <a:schemeClr val="tx1"/>
                </a:solidFill>
                <a:latin typeface="Calibri" charset="0"/>
                <a:ea typeface="Calibri" charset="0"/>
                <a:cs typeface="Calibri" charset="0"/>
              </a:rPr>
              <a:t>Paragraph Text</a:t>
            </a:r>
            <a:r>
              <a:rPr lang="en-US" sz="3659" dirty="0">
                <a:solidFill>
                  <a:schemeClr val="tx1"/>
                </a:solidFill>
                <a:latin typeface="Calibri" charset="0"/>
                <a:ea typeface="Calibri" charset="0"/>
                <a:cs typeface="Calibri" charset="0"/>
              </a:rPr>
              <a:t> 30-40 point in template</a:t>
            </a:r>
          </a:p>
          <a:p>
            <a:pPr>
              <a:spcBef>
                <a:spcPts val="1452"/>
              </a:spcBef>
            </a:pPr>
            <a:br>
              <a:rPr lang="en-US" sz="3659" b="1" u="sng" dirty="0">
                <a:solidFill>
                  <a:schemeClr val="tx1"/>
                </a:solidFill>
                <a:latin typeface="Calibri" charset="0"/>
                <a:ea typeface="Calibri" charset="0"/>
                <a:cs typeface="Calibri" charset="0"/>
              </a:rPr>
            </a:br>
            <a:r>
              <a:rPr lang="en-US" sz="3659" b="1" u="sng" dirty="0">
                <a:solidFill>
                  <a:schemeClr val="tx1"/>
                </a:solidFill>
                <a:latin typeface="Calibri" charset="0"/>
                <a:ea typeface="Calibri" charset="0"/>
                <a:cs typeface="Calibri" charset="0"/>
              </a:rPr>
              <a:t>How do I insert</a:t>
            </a:r>
            <a:r>
              <a:rPr lang="en-US" sz="3659" b="1" u="sng" baseline="0" dirty="0">
                <a:solidFill>
                  <a:schemeClr val="tx1"/>
                </a:solidFill>
                <a:latin typeface="Calibri" charset="0"/>
                <a:ea typeface="Calibri" charset="0"/>
                <a:cs typeface="Calibri" charset="0"/>
              </a:rPr>
              <a:t> text?</a:t>
            </a:r>
            <a:endParaRPr lang="en-US" sz="3659" b="1" dirty="0">
              <a:solidFill>
                <a:schemeClr val="tx1"/>
              </a:solidFill>
              <a:latin typeface="Calibri" charset="0"/>
              <a:ea typeface="Calibri" charset="0"/>
              <a:cs typeface="Calibri" charset="0"/>
            </a:endParaRPr>
          </a:p>
          <a:p>
            <a:pPr>
              <a:spcBef>
                <a:spcPts val="1452"/>
              </a:spcBef>
            </a:pPr>
            <a:r>
              <a:rPr lang="en-US" sz="3659"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3659" b="1" dirty="0">
                <a:solidFill>
                  <a:schemeClr val="tx1"/>
                </a:solidFill>
                <a:latin typeface="Calibri" charset="0"/>
                <a:ea typeface="Calibri" charset="0"/>
                <a:cs typeface="Calibri" charset="0"/>
              </a:rPr>
              <a:t> </a:t>
            </a:r>
            <a:r>
              <a:rPr lang="en-US" sz="3659" dirty="0">
                <a:solidFill>
                  <a:schemeClr val="tx1"/>
                </a:solidFill>
                <a:latin typeface="Calibri" charset="0"/>
                <a:ea typeface="Calibri" charset="0"/>
                <a:cs typeface="Calibri" charset="0"/>
              </a:rPr>
              <a:t>paste content.</a:t>
            </a:r>
          </a:p>
          <a:p>
            <a:pPr>
              <a:spcBef>
                <a:spcPts val="1452"/>
              </a:spcBef>
            </a:pPr>
            <a:endParaRPr lang="en-US" sz="3659" dirty="0">
              <a:solidFill>
                <a:schemeClr val="tx1"/>
              </a:solidFill>
              <a:latin typeface="Calibri" charset="0"/>
              <a:ea typeface="Calibri" charset="0"/>
              <a:cs typeface="Calibri" charset="0"/>
            </a:endParaRPr>
          </a:p>
          <a:p>
            <a:pPr>
              <a:spcBef>
                <a:spcPts val="1452"/>
              </a:spcBef>
            </a:pPr>
            <a:r>
              <a:rPr lang="en-US" sz="3659" b="1" u="sng" dirty="0">
                <a:solidFill>
                  <a:schemeClr val="tx1"/>
                </a:solidFill>
                <a:latin typeface="Calibri" charset="0"/>
                <a:ea typeface="Calibri" charset="0"/>
                <a:cs typeface="Calibri" charset="0"/>
              </a:rPr>
              <a:t>How</a:t>
            </a:r>
            <a:r>
              <a:rPr lang="en-US" sz="3659" b="1" u="sng" baseline="0" dirty="0">
                <a:solidFill>
                  <a:schemeClr val="tx1"/>
                </a:solidFill>
                <a:latin typeface="Calibri" charset="0"/>
                <a:ea typeface="Calibri" charset="0"/>
                <a:cs typeface="Calibri" charset="0"/>
              </a:rPr>
              <a:t> do I insert i</a:t>
            </a:r>
            <a:r>
              <a:rPr lang="en-US" sz="3659" b="1" u="sng" dirty="0">
                <a:solidFill>
                  <a:schemeClr val="tx1"/>
                </a:solidFill>
                <a:latin typeface="Calibri" charset="0"/>
                <a:ea typeface="Calibri" charset="0"/>
                <a:cs typeface="Calibri" charset="0"/>
              </a:rPr>
              <a:t>mages/Charts/Graphics?</a:t>
            </a:r>
          </a:p>
          <a:p>
            <a:pPr>
              <a:lnSpc>
                <a:spcPct val="100000"/>
              </a:lnSpc>
              <a:spcBef>
                <a:spcPts val="1452"/>
              </a:spcBef>
            </a:pPr>
            <a:r>
              <a:rPr lang="en-US" sz="3659" dirty="0">
                <a:solidFill>
                  <a:schemeClr val="tx1"/>
                </a:solidFill>
                <a:latin typeface="Calibri" charset="0"/>
                <a:ea typeface="Calibri" charset="0"/>
                <a:cs typeface="Calibri" charset="0"/>
              </a:rPr>
              <a:t>Click on insert,</a:t>
            </a:r>
            <a:r>
              <a:rPr lang="en-US" sz="3659" baseline="0" dirty="0">
                <a:solidFill>
                  <a:schemeClr val="tx1"/>
                </a:solidFill>
                <a:latin typeface="Calibri" charset="0"/>
                <a:ea typeface="Calibri" charset="0"/>
                <a:cs typeface="Calibri" charset="0"/>
              </a:rPr>
              <a:t> and then choose image or chart</a:t>
            </a:r>
            <a:r>
              <a:rPr lang="en-US" sz="3659" dirty="0">
                <a:solidFill>
                  <a:schemeClr val="tx1"/>
                </a:solidFill>
                <a:latin typeface="Calibri" charset="0"/>
                <a:ea typeface="Calibri" charset="0"/>
                <a:cs typeface="Calibri" charset="0"/>
              </a:rPr>
              <a:t>. Once the pop up box is on your screen select the file that you would like to place. Choose the highest</a:t>
            </a:r>
            <a:r>
              <a:rPr lang="en-US" sz="3659" baseline="0" dirty="0">
                <a:solidFill>
                  <a:schemeClr val="tx1"/>
                </a:solidFill>
                <a:latin typeface="Calibri" charset="0"/>
                <a:ea typeface="Calibri" charset="0"/>
                <a:cs typeface="Calibri" charset="0"/>
              </a:rPr>
              <a:t> resolution images. </a:t>
            </a:r>
          </a:p>
          <a:p>
            <a:pPr>
              <a:lnSpc>
                <a:spcPct val="100000"/>
              </a:lnSpc>
              <a:spcBef>
                <a:spcPts val="1452"/>
              </a:spcBef>
            </a:pPr>
            <a:r>
              <a:rPr lang="en-US" sz="3659" baseline="0" dirty="0">
                <a:solidFill>
                  <a:schemeClr val="tx1"/>
                </a:solidFill>
                <a:latin typeface="Calibri" charset="0"/>
                <a:ea typeface="Calibri" charset="0"/>
                <a:cs typeface="Calibri" charset="0"/>
              </a:rPr>
              <a:t>OAI has a </a:t>
            </a:r>
            <a:r>
              <a:rPr lang="en-US" sz="3659" baseline="0" dirty="0" err="1">
                <a:solidFill>
                  <a:schemeClr val="tx1"/>
                </a:solidFill>
                <a:latin typeface="Calibri" charset="0"/>
                <a:ea typeface="Calibri" charset="0"/>
                <a:cs typeface="Calibri" charset="0"/>
              </a:rPr>
              <a:t>Powerpoint</a:t>
            </a:r>
            <a:r>
              <a:rPr lang="en-US" sz="3659" baseline="0" dirty="0">
                <a:solidFill>
                  <a:schemeClr val="tx1"/>
                </a:solidFill>
                <a:latin typeface="Calibri" charset="0"/>
                <a:ea typeface="Calibri" charset="0"/>
                <a:cs typeface="Calibri" charset="0"/>
              </a:rPr>
              <a:t> template containing</a:t>
            </a:r>
            <a:r>
              <a:rPr lang="en-US" sz="3659" baseline="0" dirty="0">
                <a:solidFill>
                  <a:schemeClr val="tx1"/>
                </a:solidFill>
                <a:latin typeface="Calibri" charset="0"/>
                <a:ea typeface="Calibri" charset="0"/>
                <a:cs typeface="Calibri" charset="0"/>
                <a:hlinkClick r:id="rId2"/>
              </a:rPr>
              <a:t> customizable graphics </a:t>
            </a:r>
            <a:r>
              <a:rPr lang="en-US" sz="3659" baseline="0" dirty="0">
                <a:solidFill>
                  <a:schemeClr val="tx1"/>
                </a:solidFill>
                <a:latin typeface="Calibri" charset="0"/>
                <a:ea typeface="Calibri" charset="0"/>
                <a:cs typeface="Calibri" charset="0"/>
              </a:rPr>
              <a:t>and tables that faculty can use on posters. </a:t>
            </a:r>
            <a:endParaRPr lang="en-US" sz="3659" dirty="0">
              <a:solidFill>
                <a:schemeClr val="tx1"/>
              </a:solidFill>
              <a:latin typeface="Calibri" charset="0"/>
              <a:ea typeface="Calibri" charset="0"/>
              <a:cs typeface="Calibri" charset="0"/>
            </a:endParaRPr>
          </a:p>
          <a:p>
            <a:pPr>
              <a:lnSpc>
                <a:spcPct val="100000"/>
              </a:lnSpc>
              <a:spcBef>
                <a:spcPts val="1452"/>
              </a:spcBef>
            </a:pPr>
            <a:endParaRPr lang="en-US" sz="3659" b="1" u="sng" dirty="0">
              <a:solidFill>
                <a:schemeClr val="tx1"/>
              </a:solidFill>
              <a:latin typeface="Calibri" charset="0"/>
              <a:ea typeface="Calibri" charset="0"/>
              <a:cs typeface="Calibri" charset="0"/>
            </a:endParaRPr>
          </a:p>
          <a:p>
            <a:pPr>
              <a:lnSpc>
                <a:spcPct val="100000"/>
              </a:lnSpc>
              <a:spcBef>
                <a:spcPts val="1452"/>
              </a:spcBef>
            </a:pPr>
            <a:r>
              <a:rPr lang="en-US" sz="3659" b="1" u="sng" dirty="0">
                <a:solidFill>
                  <a:schemeClr val="tx1"/>
                </a:solidFill>
                <a:latin typeface="Calibri" charset="0"/>
                <a:ea typeface="Calibri" charset="0"/>
                <a:cs typeface="Calibri" charset="0"/>
              </a:rPr>
              <a:t>How can I change the colors on my poster?</a:t>
            </a:r>
          </a:p>
          <a:p>
            <a:pPr>
              <a:lnSpc>
                <a:spcPct val="100000"/>
              </a:lnSpc>
              <a:spcBef>
                <a:spcPts val="1452"/>
              </a:spcBef>
            </a:pPr>
            <a:r>
              <a:rPr lang="en-US" sz="3659"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3659"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3659" b="0" i="0" kern="1200" dirty="0">
              <a:solidFill>
                <a:schemeClr val="tx1"/>
              </a:solidFill>
              <a:effectLst/>
              <a:latin typeface="Calibri" charset="0"/>
              <a:ea typeface="Calibri" charset="0"/>
              <a:cs typeface="Calibri" charset="0"/>
            </a:endParaRPr>
          </a:p>
        </p:txBody>
      </p:sp>
      <p:sp>
        <p:nvSpPr>
          <p:cNvPr id="12" name="TextBox 11"/>
          <p:cNvSpPr txBox="1"/>
          <p:nvPr userDrawn="1"/>
        </p:nvSpPr>
        <p:spPr>
          <a:xfrm>
            <a:off x="45236641" y="1351282"/>
            <a:ext cx="10742893" cy="12167305"/>
          </a:xfrm>
          <a:prstGeom prst="rect">
            <a:avLst/>
          </a:prstGeom>
          <a:noFill/>
        </p:spPr>
        <p:txBody>
          <a:bodyPr wrap="square" rtlCol="0">
            <a:spAutoFit/>
          </a:bodyPr>
          <a:lstStyle/>
          <a:p>
            <a:r>
              <a:rPr lang="en-US" sz="3194" b="1" dirty="0">
                <a:solidFill>
                  <a:schemeClr val="tx2">
                    <a:lumMod val="60000"/>
                    <a:lumOff val="40000"/>
                  </a:schemeClr>
                </a:solidFill>
                <a:latin typeface="+mn-lt"/>
                <a:cs typeface="Arial"/>
              </a:rPr>
              <a:t>Extra Headers</a:t>
            </a:r>
          </a:p>
          <a:p>
            <a:endParaRPr lang="en-US" sz="3194" dirty="0">
              <a:latin typeface="+mn-lt"/>
              <a:cs typeface="Arial"/>
            </a:endParaRPr>
          </a:p>
          <a:p>
            <a:r>
              <a:rPr lang="en-US" sz="3194" dirty="0">
                <a:latin typeface="+mn-lt"/>
                <a:cs typeface="Arial"/>
              </a:rPr>
              <a:t>The headers in this column are provided for your convenience. </a:t>
            </a:r>
          </a:p>
          <a:p>
            <a:endParaRPr lang="en-US" sz="3194" b="1" dirty="0">
              <a:latin typeface="+mn-lt"/>
              <a:cs typeface="Arial"/>
            </a:endParaRPr>
          </a:p>
          <a:p>
            <a:r>
              <a:rPr lang="en-US" sz="3194" b="1" dirty="0">
                <a:solidFill>
                  <a:schemeClr val="tx2">
                    <a:lumMod val="60000"/>
                    <a:lumOff val="40000"/>
                  </a:schemeClr>
                </a:solidFill>
                <a:latin typeface="+mn-lt"/>
                <a:cs typeface="Arial"/>
              </a:rPr>
              <a:t>Header Title </a:t>
            </a:r>
          </a:p>
          <a:p>
            <a:endParaRPr lang="en-US" sz="3194" dirty="0">
              <a:latin typeface="+mn-lt"/>
              <a:cs typeface="Arial"/>
            </a:endParaRPr>
          </a:p>
          <a:p>
            <a:r>
              <a:rPr lang="en-US" sz="3194" dirty="0">
                <a:latin typeface="+mn-lt"/>
                <a:cs typeface="Arial"/>
              </a:rPr>
              <a:t>To change the title of the header double click the text until the title is highlighted. Once the title is highlighted type in the preferred title.</a:t>
            </a:r>
          </a:p>
          <a:p>
            <a:endParaRPr lang="en-US" sz="3194" b="1" dirty="0">
              <a:latin typeface="+mn-lt"/>
              <a:cs typeface="Arial"/>
            </a:endParaRPr>
          </a:p>
          <a:p>
            <a:r>
              <a:rPr lang="en-US" sz="3194" b="1" dirty="0">
                <a:solidFill>
                  <a:schemeClr val="tx2">
                    <a:lumMod val="60000"/>
                    <a:lumOff val="40000"/>
                  </a:schemeClr>
                </a:solidFill>
                <a:latin typeface="+mn-lt"/>
                <a:cs typeface="Arial"/>
              </a:rPr>
              <a:t>Place Headers</a:t>
            </a:r>
          </a:p>
          <a:p>
            <a:endParaRPr lang="en-US" sz="3194" b="1" dirty="0">
              <a:solidFill>
                <a:schemeClr val="tx2">
                  <a:lumMod val="60000"/>
                  <a:lumOff val="40000"/>
                </a:schemeClr>
              </a:solidFill>
              <a:latin typeface="+mn-lt"/>
              <a:cs typeface="Arial"/>
            </a:endParaRPr>
          </a:p>
          <a:p>
            <a:r>
              <a:rPr lang="en-US" sz="3194" dirty="0">
                <a:latin typeface="+mn-lt"/>
                <a:cs typeface="Arial"/>
              </a:rPr>
              <a:t>Once the header is titled properly drag and drop the header to where you would like it placed on your poster.</a:t>
            </a:r>
          </a:p>
          <a:p>
            <a:endParaRPr lang="en-US" sz="3194" dirty="0">
              <a:latin typeface="+mn-lt"/>
              <a:cs typeface="Arial"/>
            </a:endParaRPr>
          </a:p>
          <a:p>
            <a:pPr>
              <a:spcBef>
                <a:spcPts val="1452"/>
              </a:spcBef>
            </a:pPr>
            <a:r>
              <a:rPr lang="en-US" sz="3194" b="1" u="sng" dirty="0">
                <a:solidFill>
                  <a:schemeClr val="tx1"/>
                </a:solidFill>
                <a:latin typeface="+mn-lt"/>
                <a:ea typeface="Calibri" charset="0"/>
                <a:cs typeface="Calibri" charset="0"/>
              </a:rPr>
              <a:t>When You are Ready for Printing</a:t>
            </a:r>
          </a:p>
          <a:p>
            <a:pPr>
              <a:spcBef>
                <a:spcPts val="1452"/>
              </a:spcBef>
            </a:pPr>
            <a:r>
              <a:rPr lang="en-US" sz="3194" b="1" dirty="0">
                <a:solidFill>
                  <a:schemeClr val="tx1"/>
                </a:solidFill>
                <a:latin typeface="+mn-lt"/>
                <a:ea typeface="Calibri" charset="0"/>
                <a:cs typeface="Calibri" charset="0"/>
              </a:rPr>
              <a:t>Please fill out the </a:t>
            </a:r>
            <a:r>
              <a:rPr lang="en-US" sz="3194" b="0" i="0" kern="1200" dirty="0">
                <a:solidFill>
                  <a:schemeClr val="lt1"/>
                </a:solidFill>
                <a:effectLst/>
                <a:latin typeface="+mn-lt"/>
                <a:ea typeface="+mn-ea"/>
                <a:cs typeface="+mn-cs"/>
              </a:rPr>
              <a:t> </a:t>
            </a:r>
            <a:r>
              <a:rPr lang="en-US" sz="3194" b="0" i="0" u="none" strike="noStrike" kern="1200" dirty="0">
                <a:solidFill>
                  <a:schemeClr val="lt1"/>
                </a:solidFill>
                <a:effectLst/>
                <a:latin typeface="+mn-lt"/>
                <a:ea typeface="+mn-ea"/>
                <a:cs typeface="+mn-cs"/>
                <a:hlinkClick r:id="rId3"/>
              </a:rPr>
              <a:t>OAI Multimedia Services Request Form</a:t>
            </a:r>
            <a:endParaRPr lang="en-US" sz="3194" b="0" i="0" u="none" strike="noStrike" kern="1200" dirty="0">
              <a:solidFill>
                <a:schemeClr val="lt1"/>
              </a:solidFill>
              <a:effectLst/>
              <a:latin typeface="+mn-lt"/>
              <a:ea typeface="+mn-ea"/>
              <a:cs typeface="+mn-cs"/>
            </a:endParaRPr>
          </a:p>
          <a:p>
            <a:pPr>
              <a:spcBef>
                <a:spcPts val="1452"/>
              </a:spcBef>
            </a:pPr>
            <a:r>
              <a:rPr lang="en-US" sz="3194" b="1" dirty="0">
                <a:solidFill>
                  <a:schemeClr val="tx1"/>
                </a:solidFill>
                <a:latin typeface="+mn-lt"/>
                <a:ea typeface="Calibri" charset="0"/>
                <a:cs typeface="Calibri" charset="0"/>
              </a:rPr>
              <a:t>Turn around time</a:t>
            </a:r>
            <a:r>
              <a:rPr lang="en-US" sz="3194" dirty="0">
                <a:solidFill>
                  <a:schemeClr val="tx1"/>
                </a:solidFill>
                <a:latin typeface="+mn-lt"/>
                <a:ea typeface="Calibri" charset="0"/>
                <a:cs typeface="Calibri" charset="0"/>
              </a:rPr>
              <a:t> is approximately one week </a:t>
            </a:r>
            <a:br>
              <a:rPr lang="en-US" sz="3194" dirty="0">
                <a:solidFill>
                  <a:schemeClr val="tx1"/>
                </a:solidFill>
                <a:latin typeface="+mn-lt"/>
                <a:ea typeface="Calibri" charset="0"/>
                <a:cs typeface="Calibri" charset="0"/>
              </a:rPr>
            </a:br>
            <a:r>
              <a:rPr lang="en-US" sz="3194" dirty="0">
                <a:solidFill>
                  <a:schemeClr val="tx1"/>
                </a:solidFill>
                <a:latin typeface="+mn-lt"/>
                <a:ea typeface="Calibri" charset="0"/>
                <a:cs typeface="Calibri" charset="0"/>
              </a:rPr>
              <a:t>from poster submission.</a:t>
            </a:r>
          </a:p>
          <a:p>
            <a:pPr>
              <a:spcBef>
                <a:spcPts val="1452"/>
              </a:spcBef>
            </a:pPr>
            <a:r>
              <a:rPr lang="en-US" sz="3194" b="1" dirty="0">
                <a:solidFill>
                  <a:schemeClr val="tx1"/>
                </a:solidFill>
                <a:latin typeface="+mn-lt"/>
                <a:ea typeface="Calibri" charset="0"/>
                <a:cs typeface="Calibri" charset="0"/>
              </a:rPr>
              <a:t>For assistance</a:t>
            </a:r>
            <a:r>
              <a:rPr lang="en-US" sz="3194" dirty="0">
                <a:solidFill>
                  <a:schemeClr val="tx1"/>
                </a:solidFill>
                <a:latin typeface="+mn-lt"/>
                <a:ea typeface="Calibri" charset="0"/>
                <a:cs typeface="Calibri" charset="0"/>
              </a:rPr>
              <a:t> please call OAI at 410-704-2005 </a:t>
            </a:r>
            <a:br>
              <a:rPr lang="en-US" sz="3194" dirty="0">
                <a:solidFill>
                  <a:schemeClr val="tx1"/>
                </a:solidFill>
                <a:latin typeface="+mn-lt"/>
                <a:ea typeface="Calibri" charset="0"/>
                <a:cs typeface="Calibri" charset="0"/>
              </a:rPr>
            </a:br>
            <a:r>
              <a:rPr lang="en-US" sz="3194" dirty="0">
                <a:solidFill>
                  <a:schemeClr val="tx1"/>
                </a:solidFill>
                <a:latin typeface="+mn-lt"/>
                <a:ea typeface="Calibri" charset="0"/>
                <a:cs typeface="Calibri" charset="0"/>
              </a:rPr>
              <a:t>or email </a:t>
            </a:r>
            <a:r>
              <a:rPr lang="en-US" sz="3194" u="sng" dirty="0">
                <a:solidFill>
                  <a:schemeClr val="tx1"/>
                </a:solidFill>
                <a:latin typeface="+mn-lt"/>
                <a:ea typeface="Calibri" charset="0"/>
                <a:cs typeface="Calibri" charset="0"/>
                <a:hlinkClick r:id="rId4"/>
              </a:rPr>
              <a:t>OAIProjects@towson.edu</a:t>
            </a:r>
            <a:endParaRPr lang="en-US" sz="3194" dirty="0">
              <a:solidFill>
                <a:schemeClr val="tx1"/>
              </a:solidFill>
              <a:latin typeface="+mn-lt"/>
              <a:ea typeface="Calibri" charset="0"/>
              <a:cs typeface="Calibri" charset="0"/>
            </a:endParaRPr>
          </a:p>
          <a:p>
            <a:r>
              <a:rPr lang="en-US" sz="3194" dirty="0">
                <a:latin typeface="+mn-lt"/>
                <a:cs typeface="Arial"/>
              </a:rPr>
              <a:t> </a:t>
            </a:r>
          </a:p>
          <a:p>
            <a:endParaRPr lang="en-US" sz="3194" b="1" dirty="0">
              <a:latin typeface="+mn-lt"/>
              <a:cs typeface="Arial"/>
            </a:endParaRPr>
          </a:p>
        </p:txBody>
      </p:sp>
    </p:spTree>
    <p:extLst>
      <p:ext uri="{BB962C8B-B14F-4D97-AF65-F5344CB8AC3E}">
        <p14:creationId xmlns:p14="http://schemas.microsoft.com/office/powerpoint/2010/main" val="19174167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21771" y="0"/>
            <a:ext cx="43891200" cy="25603200"/>
          </a:xfrm>
          <a:prstGeom prst="rect">
            <a:avLst/>
          </a:prstGeom>
          <a:blipFill dpi="0" rotWithShape="1">
            <a:blip r:embed="rId3">
              <a:alphaModFix amt="25000"/>
              <a:extLst>
                <a:ext uri="{BEBA8EAE-BF5A-486C-A8C5-ECC9F3942E4B}">
                  <a14:imgProps xmlns:a14="http://schemas.microsoft.com/office/drawing/2010/main">
                    <a14:imgLayer r:embed="rId4">
                      <a14:imgEffect>
                        <a14:saturation sat="33000"/>
                      </a14:imgEffect>
                    </a14:imgLayer>
                  </a14:imgProps>
                </a:ext>
              </a:extLst>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392"/>
          </a:p>
        </p:txBody>
      </p:sp>
      <p:sp>
        <p:nvSpPr>
          <p:cNvPr id="17" name="Rectangle 16"/>
          <p:cNvSpPr/>
          <p:nvPr userDrawn="1"/>
        </p:nvSpPr>
        <p:spPr>
          <a:xfrm>
            <a:off x="21771" y="552339"/>
            <a:ext cx="43891200" cy="4400661"/>
          </a:xfrm>
          <a:prstGeom prst="rect">
            <a:avLst/>
          </a:prstGeom>
          <a:gradFill flip="none" rotWithShape="1">
            <a:gsLst>
              <a:gs pos="0">
                <a:schemeClr val="accent2">
                  <a:lumMod val="50000"/>
                </a:schemeClr>
              </a:gs>
              <a:gs pos="80000">
                <a:srgbClr val="900001"/>
              </a:gs>
              <a:gs pos="97000">
                <a:srgbClr val="90000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827"/>
          </a:p>
        </p:txBody>
      </p:sp>
    </p:spTree>
    <p:extLst>
      <p:ext uri="{BB962C8B-B14F-4D97-AF65-F5344CB8AC3E}">
        <p14:creationId xmlns:p14="http://schemas.microsoft.com/office/powerpoint/2010/main" val="3896686854"/>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1828461" rtl="0" eaLnBrk="1" latinLnBrk="0" hangingPunct="1">
        <a:spcBef>
          <a:spcPct val="0"/>
        </a:spcBef>
        <a:buNone/>
        <a:defRPr sz="17639" kern="1200">
          <a:solidFill>
            <a:schemeClr val="tx1"/>
          </a:solidFill>
          <a:latin typeface="+mj-lt"/>
          <a:ea typeface="+mj-ea"/>
          <a:cs typeface="+mj-cs"/>
        </a:defRPr>
      </a:lvl1pPr>
    </p:titleStyle>
    <p:bodyStyle>
      <a:lvl1pPr marL="1371346" indent="-1371346" algn="l" defTabSz="1828461" rtl="0" eaLnBrk="1" latinLnBrk="0" hangingPunct="1">
        <a:spcBef>
          <a:spcPct val="20000"/>
        </a:spcBef>
        <a:buFont typeface="Arial"/>
        <a:buChar char="•"/>
        <a:defRPr sz="12786" kern="1200">
          <a:solidFill>
            <a:schemeClr val="tx1"/>
          </a:solidFill>
          <a:latin typeface="+mn-lt"/>
          <a:ea typeface="+mn-ea"/>
          <a:cs typeface="+mn-cs"/>
        </a:defRPr>
      </a:lvl1pPr>
      <a:lvl2pPr marL="2971248" indent="-1142788" algn="l" defTabSz="1828461" rtl="0" eaLnBrk="1" latinLnBrk="0" hangingPunct="1">
        <a:spcBef>
          <a:spcPct val="20000"/>
        </a:spcBef>
        <a:buFont typeface="Arial"/>
        <a:buChar char="–"/>
        <a:defRPr sz="11200" kern="1200">
          <a:solidFill>
            <a:schemeClr val="tx1"/>
          </a:solidFill>
          <a:latin typeface="+mn-lt"/>
          <a:ea typeface="+mn-ea"/>
          <a:cs typeface="+mn-cs"/>
        </a:defRPr>
      </a:lvl2pPr>
      <a:lvl3pPr marL="4571153" indent="-914233" algn="l" defTabSz="1828461" rtl="0" eaLnBrk="1" latinLnBrk="0" hangingPunct="1">
        <a:spcBef>
          <a:spcPct val="20000"/>
        </a:spcBef>
        <a:buFont typeface="Arial"/>
        <a:buChar char="•"/>
        <a:defRPr sz="9613" kern="1200">
          <a:solidFill>
            <a:schemeClr val="tx1"/>
          </a:solidFill>
          <a:latin typeface="+mn-lt"/>
          <a:ea typeface="+mn-ea"/>
          <a:cs typeface="+mn-cs"/>
        </a:defRPr>
      </a:lvl3pPr>
      <a:lvl4pPr marL="6399614" indent="-914233" algn="l" defTabSz="1828461" rtl="0" eaLnBrk="1" latinLnBrk="0" hangingPunct="1">
        <a:spcBef>
          <a:spcPct val="20000"/>
        </a:spcBef>
        <a:buFont typeface="Arial"/>
        <a:buChar char="–"/>
        <a:defRPr sz="8026" kern="1200">
          <a:solidFill>
            <a:schemeClr val="tx1"/>
          </a:solidFill>
          <a:latin typeface="+mn-lt"/>
          <a:ea typeface="+mn-ea"/>
          <a:cs typeface="+mn-cs"/>
        </a:defRPr>
      </a:lvl4pPr>
      <a:lvl5pPr marL="8228075" indent="-914233" algn="l" defTabSz="1828461" rtl="0" eaLnBrk="1" latinLnBrk="0" hangingPunct="1">
        <a:spcBef>
          <a:spcPct val="20000"/>
        </a:spcBef>
        <a:buFont typeface="Arial"/>
        <a:buChar char="»"/>
        <a:defRPr sz="8026" kern="1200">
          <a:solidFill>
            <a:schemeClr val="tx1"/>
          </a:solidFill>
          <a:latin typeface="+mn-lt"/>
          <a:ea typeface="+mn-ea"/>
          <a:cs typeface="+mn-cs"/>
        </a:defRPr>
      </a:lvl5pPr>
      <a:lvl6pPr marL="10056535" indent="-914233" algn="l" defTabSz="1828461" rtl="0" eaLnBrk="1" latinLnBrk="0" hangingPunct="1">
        <a:spcBef>
          <a:spcPct val="20000"/>
        </a:spcBef>
        <a:buFont typeface="Arial"/>
        <a:buChar char="•"/>
        <a:defRPr sz="8026" kern="1200">
          <a:solidFill>
            <a:schemeClr val="tx1"/>
          </a:solidFill>
          <a:latin typeface="+mn-lt"/>
          <a:ea typeface="+mn-ea"/>
          <a:cs typeface="+mn-cs"/>
        </a:defRPr>
      </a:lvl6pPr>
      <a:lvl7pPr marL="11884996" indent="-914233" algn="l" defTabSz="1828461" rtl="0" eaLnBrk="1" latinLnBrk="0" hangingPunct="1">
        <a:spcBef>
          <a:spcPct val="20000"/>
        </a:spcBef>
        <a:buFont typeface="Arial"/>
        <a:buChar char="•"/>
        <a:defRPr sz="8026" kern="1200">
          <a:solidFill>
            <a:schemeClr val="tx1"/>
          </a:solidFill>
          <a:latin typeface="+mn-lt"/>
          <a:ea typeface="+mn-ea"/>
          <a:cs typeface="+mn-cs"/>
        </a:defRPr>
      </a:lvl7pPr>
      <a:lvl8pPr marL="13713460" indent="-914233" algn="l" defTabSz="1828461" rtl="0" eaLnBrk="1" latinLnBrk="0" hangingPunct="1">
        <a:spcBef>
          <a:spcPct val="20000"/>
        </a:spcBef>
        <a:buFont typeface="Arial"/>
        <a:buChar char="•"/>
        <a:defRPr sz="8026" kern="1200">
          <a:solidFill>
            <a:schemeClr val="tx1"/>
          </a:solidFill>
          <a:latin typeface="+mn-lt"/>
          <a:ea typeface="+mn-ea"/>
          <a:cs typeface="+mn-cs"/>
        </a:defRPr>
      </a:lvl8pPr>
      <a:lvl9pPr marL="15541921" indent="-914233" algn="l" defTabSz="1828461" rtl="0" eaLnBrk="1" latinLnBrk="0" hangingPunct="1">
        <a:spcBef>
          <a:spcPct val="20000"/>
        </a:spcBef>
        <a:buFont typeface="Arial"/>
        <a:buChar char="•"/>
        <a:defRPr sz="8026" kern="1200">
          <a:solidFill>
            <a:schemeClr val="tx1"/>
          </a:solidFill>
          <a:latin typeface="+mn-lt"/>
          <a:ea typeface="+mn-ea"/>
          <a:cs typeface="+mn-cs"/>
        </a:defRPr>
      </a:lvl9pPr>
    </p:bodyStyle>
    <p:otherStyle>
      <a:defPPr>
        <a:defRPr lang="en-US"/>
      </a:defPPr>
      <a:lvl1pPr marL="0" algn="l" defTabSz="1828461" rtl="0" eaLnBrk="1" latinLnBrk="0" hangingPunct="1">
        <a:defRPr sz="7186" kern="1200">
          <a:solidFill>
            <a:schemeClr val="tx1"/>
          </a:solidFill>
          <a:latin typeface="+mn-lt"/>
          <a:ea typeface="+mn-ea"/>
          <a:cs typeface="+mn-cs"/>
        </a:defRPr>
      </a:lvl1pPr>
      <a:lvl2pPr marL="1828461" algn="l" defTabSz="1828461" rtl="0" eaLnBrk="1" latinLnBrk="0" hangingPunct="1">
        <a:defRPr sz="7186" kern="1200">
          <a:solidFill>
            <a:schemeClr val="tx1"/>
          </a:solidFill>
          <a:latin typeface="+mn-lt"/>
          <a:ea typeface="+mn-ea"/>
          <a:cs typeface="+mn-cs"/>
        </a:defRPr>
      </a:lvl2pPr>
      <a:lvl3pPr marL="3656921" algn="l" defTabSz="1828461" rtl="0" eaLnBrk="1" latinLnBrk="0" hangingPunct="1">
        <a:defRPr sz="7186" kern="1200">
          <a:solidFill>
            <a:schemeClr val="tx1"/>
          </a:solidFill>
          <a:latin typeface="+mn-lt"/>
          <a:ea typeface="+mn-ea"/>
          <a:cs typeface="+mn-cs"/>
        </a:defRPr>
      </a:lvl3pPr>
      <a:lvl4pPr marL="5485382" algn="l" defTabSz="1828461" rtl="0" eaLnBrk="1" latinLnBrk="0" hangingPunct="1">
        <a:defRPr sz="7186" kern="1200">
          <a:solidFill>
            <a:schemeClr val="tx1"/>
          </a:solidFill>
          <a:latin typeface="+mn-lt"/>
          <a:ea typeface="+mn-ea"/>
          <a:cs typeface="+mn-cs"/>
        </a:defRPr>
      </a:lvl4pPr>
      <a:lvl5pPr marL="7313847" algn="l" defTabSz="1828461" rtl="0" eaLnBrk="1" latinLnBrk="0" hangingPunct="1">
        <a:defRPr sz="7186" kern="1200">
          <a:solidFill>
            <a:schemeClr val="tx1"/>
          </a:solidFill>
          <a:latin typeface="+mn-lt"/>
          <a:ea typeface="+mn-ea"/>
          <a:cs typeface="+mn-cs"/>
        </a:defRPr>
      </a:lvl5pPr>
      <a:lvl6pPr marL="9142307" algn="l" defTabSz="1828461" rtl="0" eaLnBrk="1" latinLnBrk="0" hangingPunct="1">
        <a:defRPr sz="7186" kern="1200">
          <a:solidFill>
            <a:schemeClr val="tx1"/>
          </a:solidFill>
          <a:latin typeface="+mn-lt"/>
          <a:ea typeface="+mn-ea"/>
          <a:cs typeface="+mn-cs"/>
        </a:defRPr>
      </a:lvl6pPr>
      <a:lvl7pPr marL="10970768" algn="l" defTabSz="1828461" rtl="0" eaLnBrk="1" latinLnBrk="0" hangingPunct="1">
        <a:defRPr sz="7186" kern="1200">
          <a:solidFill>
            <a:schemeClr val="tx1"/>
          </a:solidFill>
          <a:latin typeface="+mn-lt"/>
          <a:ea typeface="+mn-ea"/>
          <a:cs typeface="+mn-cs"/>
        </a:defRPr>
      </a:lvl7pPr>
      <a:lvl8pPr marL="12799229" algn="l" defTabSz="1828461" rtl="0" eaLnBrk="1" latinLnBrk="0" hangingPunct="1">
        <a:defRPr sz="7186" kern="1200">
          <a:solidFill>
            <a:schemeClr val="tx1"/>
          </a:solidFill>
          <a:latin typeface="+mn-lt"/>
          <a:ea typeface="+mn-ea"/>
          <a:cs typeface="+mn-cs"/>
        </a:defRPr>
      </a:lvl8pPr>
      <a:lvl9pPr marL="14627688" algn="l" defTabSz="1828461" rtl="0" eaLnBrk="1" latinLnBrk="0" hangingPunct="1">
        <a:defRPr sz="71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295163" y="3252689"/>
            <a:ext cx="31011519" cy="954107"/>
          </a:xfrm>
          <a:prstGeom prst="rect">
            <a:avLst/>
          </a:prstGeom>
          <a:noFill/>
        </p:spPr>
        <p:txBody>
          <a:bodyPr wrap="square" rtlCol="0">
            <a:spAutoFit/>
          </a:bodyPr>
          <a:lstStyle/>
          <a:p>
            <a:r>
              <a:rPr lang="en-US" sz="5600" dirty="0">
                <a:solidFill>
                  <a:schemeClr val="bg1"/>
                </a:solidFill>
                <a:latin typeface="Arial"/>
                <a:cs typeface="Arial"/>
              </a:rPr>
              <a:t>Author’s Name Here </a:t>
            </a:r>
            <a:r>
              <a:rPr lang="en-US" sz="5600" dirty="0">
                <a:solidFill>
                  <a:schemeClr val="bg1"/>
                </a:solidFill>
                <a:latin typeface="Arial"/>
                <a:ea typeface="Wingdings"/>
                <a:cs typeface="Arial"/>
                <a:sym typeface="Wingdings"/>
              </a:rPr>
              <a:t></a:t>
            </a:r>
            <a:r>
              <a:rPr lang="en-US" sz="5600" dirty="0">
                <a:solidFill>
                  <a:schemeClr val="bg1"/>
                </a:solidFill>
                <a:latin typeface="Arial"/>
                <a:cs typeface="Arial"/>
              </a:rPr>
              <a:t> Author’s Name Here </a:t>
            </a:r>
            <a:r>
              <a:rPr lang="en-US" sz="5600" dirty="0">
                <a:solidFill>
                  <a:schemeClr val="bg1"/>
                </a:solidFill>
                <a:latin typeface="Arial"/>
                <a:ea typeface="Wingdings"/>
                <a:cs typeface="Arial"/>
                <a:sym typeface="Wingdings"/>
              </a:rPr>
              <a:t></a:t>
            </a:r>
            <a:r>
              <a:rPr lang="en-US" sz="5600" dirty="0">
                <a:solidFill>
                  <a:schemeClr val="bg1"/>
                </a:solidFill>
                <a:latin typeface="Arial"/>
                <a:cs typeface="Arial"/>
              </a:rPr>
              <a:t> Towson University</a:t>
            </a:r>
          </a:p>
        </p:txBody>
      </p:sp>
      <p:sp>
        <p:nvSpPr>
          <p:cNvPr id="22" name="Picture Placeholder 21"/>
          <p:cNvSpPr>
            <a:spLocks noGrp="1"/>
          </p:cNvSpPr>
          <p:nvPr>
            <p:ph type="pic" sz="quarter" idx="13"/>
          </p:nvPr>
        </p:nvSpPr>
        <p:spPr>
          <a:xfrm>
            <a:off x="11744326" y="5547361"/>
            <a:ext cx="9678648" cy="9339599"/>
          </a:xfrm>
          <a:noFill/>
        </p:spPr>
      </p:sp>
      <p:sp>
        <p:nvSpPr>
          <p:cNvPr id="15" name="Chart Placeholder 3"/>
          <p:cNvSpPr>
            <a:spLocks noGrp="1"/>
          </p:cNvSpPr>
          <p:nvPr>
            <p:ph type="chart" sz="quarter" idx="4294967295"/>
          </p:nvPr>
        </p:nvSpPr>
        <p:spPr>
          <a:xfrm>
            <a:off x="22418639" y="5605940"/>
            <a:ext cx="9653624" cy="9348461"/>
          </a:xfrm>
          <a:prstGeom prst="rect">
            <a:avLst/>
          </a:prstGeom>
          <a:ln>
            <a:solidFill>
              <a:schemeClr val="bg1"/>
            </a:solidFill>
          </a:ln>
        </p:spPr>
      </p:sp>
      <p:sp>
        <p:nvSpPr>
          <p:cNvPr id="35" name="TextBox 34"/>
          <p:cNvSpPr txBox="1"/>
          <p:nvPr/>
        </p:nvSpPr>
        <p:spPr>
          <a:xfrm>
            <a:off x="35963311" y="24910463"/>
            <a:ext cx="6174442" cy="293478"/>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r"/>
            <a:r>
              <a:rPr lang="en-US" sz="1307" dirty="0"/>
              <a:t>Printed by the Office of Academic Innovation, Towson University </a:t>
            </a:r>
          </a:p>
        </p:txBody>
      </p:sp>
      <p:sp>
        <p:nvSpPr>
          <p:cNvPr id="42" name="TextBox 41"/>
          <p:cNvSpPr txBox="1"/>
          <p:nvPr/>
        </p:nvSpPr>
        <p:spPr>
          <a:xfrm>
            <a:off x="1182688" y="1355098"/>
            <a:ext cx="30999430" cy="1528560"/>
          </a:xfrm>
          <a:prstGeom prst="rect">
            <a:avLst/>
          </a:prstGeom>
          <a:noFill/>
        </p:spPr>
        <p:txBody>
          <a:bodyPr wrap="square" rtlCol="0">
            <a:spAutoFit/>
          </a:bodyPr>
          <a:lstStyle/>
          <a:p>
            <a:r>
              <a:rPr lang="en-US" sz="9333" b="1" dirty="0">
                <a:solidFill>
                  <a:schemeClr val="bg1"/>
                </a:solidFill>
                <a:latin typeface="Arial"/>
                <a:cs typeface="Arial"/>
              </a:rPr>
              <a:t>Place Title Here</a:t>
            </a:r>
          </a:p>
        </p:txBody>
      </p:sp>
      <p:grpSp>
        <p:nvGrpSpPr>
          <p:cNvPr id="43" name="Group 42"/>
          <p:cNvGrpSpPr/>
          <p:nvPr/>
        </p:nvGrpSpPr>
        <p:grpSpPr>
          <a:xfrm>
            <a:off x="1215345" y="5546725"/>
            <a:ext cx="9589180" cy="1422400"/>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44" name="Rectangle 43"/>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57"/>
            </a:p>
          </p:txBody>
        </p:sp>
        <p:sp>
          <p:nvSpPr>
            <p:cNvPr id="45" name="TextBox 44"/>
            <p:cNvSpPr txBox="1"/>
            <p:nvPr/>
          </p:nvSpPr>
          <p:spPr>
            <a:xfrm>
              <a:off x="18173700" y="7599789"/>
              <a:ext cx="24803100" cy="1226710"/>
            </a:xfrm>
            <a:prstGeom prst="rect">
              <a:avLst/>
            </a:prstGeom>
            <a:grpFill/>
          </p:spPr>
          <p:txBody>
            <a:bodyPr wrap="square" rtlCol="0">
              <a:spAutoFit/>
            </a:bodyPr>
            <a:lstStyle/>
            <a:p>
              <a:pPr algn="ctr"/>
              <a:r>
                <a:rPr lang="en-US" sz="5600" b="1" dirty="0">
                  <a:solidFill>
                    <a:schemeClr val="bg1"/>
                  </a:solidFill>
                </a:rPr>
                <a:t>Header</a:t>
              </a:r>
            </a:p>
          </p:txBody>
        </p:sp>
      </p:grpSp>
      <p:sp>
        <p:nvSpPr>
          <p:cNvPr id="3" name="TextBox 2"/>
          <p:cNvSpPr txBox="1"/>
          <p:nvPr/>
        </p:nvSpPr>
        <p:spPr>
          <a:xfrm>
            <a:off x="1273392" y="6969125"/>
            <a:ext cx="9531133" cy="7858619"/>
          </a:xfrm>
          <a:prstGeom prst="rect">
            <a:avLst/>
          </a:prstGeom>
          <a:noFill/>
        </p:spPr>
        <p:txBody>
          <a:bodyPr wrap="square" lIns="170688" tIns="426720" rIns="170688" bIns="426720" rtlCol="0">
            <a:noAutofit/>
          </a:bodyPr>
          <a:lstStyle/>
          <a:p>
            <a:pPr algn="just">
              <a:spcBef>
                <a:spcPts val="467"/>
              </a:spcBef>
            </a:pPr>
            <a:r>
              <a:rPr lang="en-US" sz="3360" dirty="0">
                <a:solidFill>
                  <a:srgbClr val="000000"/>
                </a:solidFill>
                <a:latin typeface="+mj-lt"/>
                <a:cs typeface="Arial"/>
              </a:rPr>
              <a:t>Lorem ipsum dolor sit </a:t>
            </a:r>
            <a:r>
              <a:rPr lang="en-US" sz="3360" dirty="0" err="1">
                <a:solidFill>
                  <a:srgbClr val="000000"/>
                </a:solidFill>
                <a:latin typeface="+mj-lt"/>
                <a:cs typeface="Arial"/>
              </a:rPr>
              <a:t>amet</a:t>
            </a:r>
            <a:r>
              <a:rPr lang="en-US" sz="3360" dirty="0">
                <a:solidFill>
                  <a:srgbClr val="000000"/>
                </a:solidFill>
                <a:latin typeface="+mj-lt"/>
                <a:cs typeface="Arial"/>
              </a:rPr>
              <a:t>, </a:t>
            </a:r>
            <a:r>
              <a:rPr lang="en-US" sz="3360" dirty="0" err="1">
                <a:solidFill>
                  <a:srgbClr val="000000"/>
                </a:solidFill>
                <a:latin typeface="+mj-lt"/>
                <a:cs typeface="Arial"/>
              </a:rPr>
              <a:t>consectetur</a:t>
            </a:r>
            <a:r>
              <a:rPr lang="en-US" sz="3360" dirty="0">
                <a:solidFill>
                  <a:srgbClr val="000000"/>
                </a:solidFill>
                <a:latin typeface="+mj-lt"/>
                <a:cs typeface="Arial"/>
              </a:rPr>
              <a:t> </a:t>
            </a:r>
            <a:r>
              <a:rPr lang="en-US" sz="3360" dirty="0" err="1">
                <a:solidFill>
                  <a:srgbClr val="000000"/>
                </a:solidFill>
                <a:latin typeface="+mj-lt"/>
                <a:cs typeface="Arial"/>
              </a:rPr>
              <a:t>adipiscing</a:t>
            </a:r>
            <a:r>
              <a:rPr lang="en-US" sz="3360" dirty="0">
                <a:solidFill>
                  <a:srgbClr val="000000"/>
                </a:solidFill>
                <a:latin typeface="+mj-lt"/>
                <a:cs typeface="Arial"/>
              </a:rPr>
              <a:t> </a:t>
            </a:r>
            <a:r>
              <a:rPr lang="en-US" sz="3360" dirty="0" err="1">
                <a:solidFill>
                  <a:srgbClr val="000000"/>
                </a:solidFill>
                <a:latin typeface="+mj-lt"/>
                <a:cs typeface="Arial"/>
              </a:rPr>
              <a:t>elit</a:t>
            </a:r>
            <a:r>
              <a:rPr lang="en-US" sz="3360" dirty="0">
                <a:solidFill>
                  <a:srgbClr val="000000"/>
                </a:solidFill>
                <a:latin typeface="+mj-lt"/>
                <a:cs typeface="Arial"/>
              </a:rPr>
              <a:t>. Integer a </a:t>
            </a:r>
            <a:r>
              <a:rPr lang="en-US" sz="3360" dirty="0" err="1">
                <a:solidFill>
                  <a:srgbClr val="000000"/>
                </a:solidFill>
                <a:latin typeface="+mj-lt"/>
                <a:cs typeface="Arial"/>
              </a:rPr>
              <a:t>urna</a:t>
            </a:r>
            <a:r>
              <a:rPr lang="en-US" sz="3360" dirty="0">
                <a:solidFill>
                  <a:srgbClr val="000000"/>
                </a:solidFill>
                <a:latin typeface="+mj-lt"/>
                <a:cs typeface="Arial"/>
              </a:rPr>
              <a:t> </a:t>
            </a:r>
            <a:r>
              <a:rPr lang="en-US" sz="3360" dirty="0" err="1">
                <a:solidFill>
                  <a:srgbClr val="000000"/>
                </a:solidFill>
                <a:latin typeface="+mj-lt"/>
                <a:cs typeface="Arial"/>
              </a:rPr>
              <a:t>est</a:t>
            </a:r>
            <a:r>
              <a:rPr lang="en-US" sz="3360" dirty="0">
                <a:solidFill>
                  <a:srgbClr val="000000"/>
                </a:solidFill>
                <a:latin typeface="+mj-lt"/>
                <a:cs typeface="Arial"/>
              </a:rPr>
              <a:t>, sit </a:t>
            </a:r>
            <a:r>
              <a:rPr lang="en-US" sz="3360" dirty="0" err="1">
                <a:solidFill>
                  <a:srgbClr val="000000"/>
                </a:solidFill>
                <a:latin typeface="+mj-lt"/>
                <a:cs typeface="Arial"/>
              </a:rPr>
              <a:t>amet</a:t>
            </a:r>
            <a:r>
              <a:rPr lang="en-US" sz="3360" dirty="0">
                <a:solidFill>
                  <a:srgbClr val="000000"/>
                </a:solidFill>
                <a:latin typeface="+mj-lt"/>
                <a:cs typeface="Arial"/>
              </a:rPr>
              <a:t> </a:t>
            </a:r>
            <a:r>
              <a:rPr lang="en-US" sz="3360" dirty="0" err="1">
                <a:latin typeface="+mj-lt"/>
                <a:cs typeface="Arial"/>
              </a:rPr>
              <a:t>dignissim</a:t>
            </a:r>
            <a:r>
              <a:rPr lang="en-US" sz="3360" dirty="0">
                <a:solidFill>
                  <a:srgbClr val="000000"/>
                </a:solidFill>
                <a:latin typeface="+mj-lt"/>
                <a:cs typeface="Arial"/>
              </a:rPr>
              <a:t> nisi. </a:t>
            </a:r>
            <a:r>
              <a:rPr lang="en-US" sz="3360" dirty="0" err="1">
                <a:solidFill>
                  <a:srgbClr val="000000"/>
                </a:solidFill>
                <a:latin typeface="+mj-lt"/>
                <a:cs typeface="Arial"/>
              </a:rPr>
              <a:t>Quisque</a:t>
            </a:r>
            <a:r>
              <a:rPr lang="en-US" sz="3360" dirty="0">
                <a:solidFill>
                  <a:srgbClr val="000000"/>
                </a:solidFill>
                <a:latin typeface="+mj-lt"/>
                <a:cs typeface="Arial"/>
              </a:rPr>
              <a:t> nisi </a:t>
            </a:r>
            <a:r>
              <a:rPr lang="en-US" sz="3360" dirty="0" err="1">
                <a:solidFill>
                  <a:srgbClr val="000000"/>
                </a:solidFill>
                <a:latin typeface="+mj-lt"/>
                <a:cs typeface="Arial"/>
              </a:rPr>
              <a:t>neque</a:t>
            </a:r>
            <a:r>
              <a:rPr lang="en-US" sz="3360" dirty="0">
                <a:solidFill>
                  <a:srgbClr val="000000"/>
                </a:solidFill>
                <a:latin typeface="+mj-lt"/>
                <a:cs typeface="Arial"/>
              </a:rPr>
              <a:t>, </a:t>
            </a:r>
            <a:r>
              <a:rPr lang="en-US" sz="3360" dirty="0" err="1">
                <a:solidFill>
                  <a:srgbClr val="000000"/>
                </a:solidFill>
                <a:latin typeface="+mj-lt"/>
                <a:cs typeface="Arial"/>
              </a:rPr>
              <a:t>luctus</a:t>
            </a:r>
            <a:r>
              <a:rPr lang="en-US" sz="3360" dirty="0">
                <a:solidFill>
                  <a:srgbClr val="000000"/>
                </a:solidFill>
                <a:latin typeface="+mj-lt"/>
                <a:cs typeface="Arial"/>
              </a:rPr>
              <a:t> </a:t>
            </a:r>
            <a:r>
              <a:rPr lang="en-US" sz="3360" dirty="0" err="1">
                <a:solidFill>
                  <a:srgbClr val="000000"/>
                </a:solidFill>
                <a:latin typeface="+mj-lt"/>
                <a:cs typeface="Arial"/>
              </a:rPr>
              <a:t>eu</a:t>
            </a:r>
            <a:r>
              <a:rPr lang="en-US" sz="3360" dirty="0">
                <a:solidFill>
                  <a:srgbClr val="000000"/>
                </a:solidFill>
                <a:latin typeface="+mj-lt"/>
                <a:cs typeface="Arial"/>
              </a:rPr>
              <a:t> </a:t>
            </a:r>
            <a:r>
              <a:rPr lang="en-US" sz="3360" dirty="0" err="1">
                <a:solidFill>
                  <a:srgbClr val="000000"/>
                </a:solidFill>
                <a:latin typeface="+mj-lt"/>
                <a:cs typeface="Arial"/>
              </a:rPr>
              <a:t>vulputate</a:t>
            </a:r>
            <a:r>
              <a:rPr lang="en-US" sz="3360" dirty="0">
                <a:solidFill>
                  <a:srgbClr val="000000"/>
                </a:solidFill>
                <a:latin typeface="+mj-lt"/>
                <a:cs typeface="Arial"/>
              </a:rPr>
              <a:t> a, </a:t>
            </a:r>
            <a:r>
              <a:rPr lang="en-US" sz="3360" dirty="0" err="1">
                <a:solidFill>
                  <a:srgbClr val="000000"/>
                </a:solidFill>
                <a:latin typeface="+mj-lt"/>
                <a:cs typeface="Arial"/>
              </a:rPr>
              <a:t>consequat</a:t>
            </a:r>
            <a:r>
              <a:rPr lang="en-US" sz="3360" dirty="0">
                <a:solidFill>
                  <a:srgbClr val="000000"/>
                </a:solidFill>
                <a:latin typeface="+mj-lt"/>
                <a:cs typeface="Arial"/>
              </a:rPr>
              <a:t> </a:t>
            </a:r>
            <a:r>
              <a:rPr lang="en-US" sz="3360" dirty="0" err="1">
                <a:solidFill>
                  <a:srgbClr val="000000"/>
                </a:solidFill>
                <a:latin typeface="+mj-lt"/>
                <a:cs typeface="Arial"/>
              </a:rPr>
              <a:t>ut</a:t>
            </a:r>
            <a:r>
              <a:rPr lang="en-US" sz="3360" dirty="0">
                <a:solidFill>
                  <a:srgbClr val="000000"/>
                </a:solidFill>
                <a:latin typeface="+mj-lt"/>
                <a:cs typeface="Arial"/>
              </a:rPr>
              <a:t> </a:t>
            </a:r>
            <a:r>
              <a:rPr lang="en-US" sz="3360" dirty="0" err="1">
                <a:solidFill>
                  <a:srgbClr val="000000"/>
                </a:solidFill>
                <a:latin typeface="+mj-lt"/>
                <a:cs typeface="Arial"/>
              </a:rPr>
              <a:t>tellus</a:t>
            </a:r>
            <a:r>
              <a:rPr lang="en-US" sz="3360" dirty="0">
                <a:solidFill>
                  <a:srgbClr val="000000"/>
                </a:solidFill>
                <a:latin typeface="+mj-lt"/>
                <a:cs typeface="Arial"/>
              </a:rPr>
              <a:t>. </a:t>
            </a:r>
            <a:r>
              <a:rPr lang="en-US" sz="3360" dirty="0" err="1">
                <a:solidFill>
                  <a:srgbClr val="000000"/>
                </a:solidFill>
                <a:latin typeface="+mj-lt"/>
                <a:cs typeface="Arial"/>
              </a:rPr>
              <a:t>Nullam</a:t>
            </a:r>
            <a:r>
              <a:rPr lang="en-US" sz="3360" dirty="0">
                <a:solidFill>
                  <a:srgbClr val="000000"/>
                </a:solidFill>
                <a:latin typeface="+mj-lt"/>
                <a:cs typeface="Arial"/>
              </a:rPr>
              <a:t> </a:t>
            </a:r>
            <a:r>
              <a:rPr lang="en-US" sz="3360" dirty="0" err="1">
                <a:solidFill>
                  <a:srgbClr val="000000"/>
                </a:solidFill>
                <a:latin typeface="+mj-lt"/>
                <a:cs typeface="Arial"/>
              </a:rPr>
              <a:t>elit</a:t>
            </a:r>
            <a:r>
              <a:rPr lang="en-US" sz="3360" dirty="0">
                <a:solidFill>
                  <a:srgbClr val="000000"/>
                </a:solidFill>
                <a:latin typeface="+mj-lt"/>
                <a:cs typeface="Arial"/>
              </a:rPr>
              <a:t> quam, </a:t>
            </a:r>
            <a:r>
              <a:rPr lang="en-US" sz="3360" dirty="0" err="1">
                <a:solidFill>
                  <a:srgbClr val="000000"/>
                </a:solidFill>
                <a:latin typeface="+mj-lt"/>
                <a:cs typeface="Arial"/>
              </a:rPr>
              <a:t>varius</a:t>
            </a:r>
            <a:r>
              <a:rPr lang="en-US" sz="3360" dirty="0">
                <a:solidFill>
                  <a:srgbClr val="000000"/>
                </a:solidFill>
                <a:latin typeface="+mj-lt"/>
                <a:cs typeface="Arial"/>
              </a:rPr>
              <a:t> </a:t>
            </a:r>
            <a:r>
              <a:rPr lang="en-US" sz="3360" dirty="0" err="1">
                <a:solidFill>
                  <a:srgbClr val="000000"/>
                </a:solidFill>
                <a:latin typeface="+mj-lt"/>
                <a:cs typeface="Arial"/>
              </a:rPr>
              <a:t>quis</a:t>
            </a:r>
            <a:r>
              <a:rPr lang="en-US" sz="3360" dirty="0">
                <a:solidFill>
                  <a:srgbClr val="000000"/>
                </a:solidFill>
                <a:latin typeface="+mj-lt"/>
                <a:cs typeface="Arial"/>
              </a:rPr>
              <a:t> semper </a:t>
            </a:r>
            <a:r>
              <a:rPr lang="en-US" sz="3360" dirty="0" err="1">
                <a:solidFill>
                  <a:srgbClr val="000000"/>
                </a:solidFill>
                <a:latin typeface="+mj-lt"/>
                <a:cs typeface="Arial"/>
              </a:rPr>
              <a:t>eget</a:t>
            </a:r>
            <a:r>
              <a:rPr lang="en-US" sz="3360" dirty="0">
                <a:solidFill>
                  <a:srgbClr val="000000"/>
                </a:solidFill>
                <a:latin typeface="+mj-lt"/>
                <a:cs typeface="Arial"/>
              </a:rPr>
              <a:t>, </a:t>
            </a:r>
            <a:r>
              <a:rPr lang="en-US" sz="3360" dirty="0" err="1">
                <a:solidFill>
                  <a:srgbClr val="000000"/>
                </a:solidFill>
                <a:latin typeface="+mj-lt"/>
                <a:cs typeface="Arial"/>
              </a:rPr>
              <a:t>mollis</a:t>
            </a:r>
            <a:r>
              <a:rPr lang="en-US" sz="3360" dirty="0">
                <a:solidFill>
                  <a:srgbClr val="000000"/>
                </a:solidFill>
                <a:latin typeface="+mj-lt"/>
                <a:cs typeface="Arial"/>
              </a:rPr>
              <a:t> sit </a:t>
            </a:r>
            <a:r>
              <a:rPr lang="en-US" sz="3360" dirty="0" err="1">
                <a:solidFill>
                  <a:srgbClr val="000000"/>
                </a:solidFill>
                <a:latin typeface="+mj-lt"/>
                <a:cs typeface="Arial"/>
              </a:rPr>
              <a:t>amet</a:t>
            </a:r>
            <a:r>
              <a:rPr lang="en-US" sz="3360" dirty="0">
                <a:solidFill>
                  <a:srgbClr val="000000"/>
                </a:solidFill>
                <a:latin typeface="+mj-lt"/>
                <a:cs typeface="Arial"/>
              </a:rPr>
              <a:t> mi. </a:t>
            </a:r>
            <a:r>
              <a:rPr lang="en-US" sz="3360" dirty="0" err="1">
                <a:solidFill>
                  <a:srgbClr val="000000"/>
                </a:solidFill>
                <a:latin typeface="+mj-lt"/>
                <a:cs typeface="Arial"/>
              </a:rPr>
              <a:t>Praesent</a:t>
            </a:r>
            <a:r>
              <a:rPr lang="en-US" sz="3360" dirty="0">
                <a:solidFill>
                  <a:srgbClr val="000000"/>
                </a:solidFill>
                <a:latin typeface="+mj-lt"/>
                <a:cs typeface="Arial"/>
              </a:rPr>
              <a:t> </a:t>
            </a:r>
            <a:r>
              <a:rPr lang="en-US" sz="3360" dirty="0" err="1">
                <a:solidFill>
                  <a:srgbClr val="000000"/>
                </a:solidFill>
                <a:latin typeface="+mj-lt"/>
                <a:cs typeface="Arial"/>
              </a:rPr>
              <a:t>egestas</a:t>
            </a:r>
            <a:r>
              <a:rPr lang="en-US" sz="3360" dirty="0">
                <a:solidFill>
                  <a:srgbClr val="000000"/>
                </a:solidFill>
                <a:latin typeface="+mj-lt"/>
                <a:cs typeface="Arial"/>
              </a:rPr>
              <a:t> </a:t>
            </a:r>
            <a:r>
              <a:rPr lang="en-US" sz="3360" dirty="0" err="1">
                <a:solidFill>
                  <a:srgbClr val="000000"/>
                </a:solidFill>
                <a:latin typeface="+mj-lt"/>
                <a:cs typeface="Arial"/>
              </a:rPr>
              <a:t>nisl</a:t>
            </a:r>
            <a:r>
              <a:rPr lang="en-US" sz="3360" dirty="0">
                <a:solidFill>
                  <a:srgbClr val="000000"/>
                </a:solidFill>
                <a:latin typeface="+mj-lt"/>
                <a:cs typeface="Arial"/>
              </a:rPr>
              <a:t> </a:t>
            </a:r>
            <a:r>
              <a:rPr lang="en-US" sz="3360" dirty="0" err="1">
                <a:solidFill>
                  <a:srgbClr val="000000"/>
                </a:solidFill>
                <a:latin typeface="+mj-lt"/>
                <a:cs typeface="Arial"/>
              </a:rPr>
              <a:t>quis</a:t>
            </a:r>
            <a:r>
              <a:rPr lang="en-US" sz="3360" dirty="0">
                <a:solidFill>
                  <a:srgbClr val="000000"/>
                </a:solidFill>
                <a:latin typeface="+mj-lt"/>
                <a:cs typeface="Arial"/>
              </a:rPr>
              <a:t> </a:t>
            </a:r>
            <a:r>
              <a:rPr lang="en-US" sz="3360" dirty="0" err="1">
                <a:solidFill>
                  <a:srgbClr val="000000"/>
                </a:solidFill>
                <a:latin typeface="+mj-lt"/>
                <a:cs typeface="Arial"/>
              </a:rPr>
              <a:t>nunc</a:t>
            </a:r>
            <a:r>
              <a:rPr lang="en-US" sz="3360" dirty="0">
                <a:solidFill>
                  <a:srgbClr val="000000"/>
                </a:solidFill>
                <a:latin typeface="+mj-lt"/>
                <a:cs typeface="Arial"/>
              </a:rPr>
              <a:t> </a:t>
            </a:r>
            <a:r>
              <a:rPr lang="en-US" sz="3360" dirty="0" err="1">
                <a:solidFill>
                  <a:srgbClr val="000000"/>
                </a:solidFill>
                <a:latin typeface="+mj-lt"/>
                <a:cs typeface="Arial"/>
              </a:rPr>
              <a:t>ultrices</a:t>
            </a:r>
            <a:r>
              <a:rPr lang="en-US" sz="3360" dirty="0">
                <a:solidFill>
                  <a:srgbClr val="000000"/>
                </a:solidFill>
                <a:latin typeface="+mj-lt"/>
                <a:cs typeface="Arial"/>
              </a:rPr>
              <a:t> gravida. </a:t>
            </a:r>
            <a:r>
              <a:rPr lang="en-US" sz="3360" dirty="0" err="1">
                <a:solidFill>
                  <a:srgbClr val="000000"/>
                </a:solidFill>
                <a:latin typeface="+mj-lt"/>
                <a:cs typeface="Arial"/>
              </a:rPr>
              <a:t>Mauris</a:t>
            </a:r>
            <a:r>
              <a:rPr lang="en-US" sz="3360" dirty="0">
                <a:solidFill>
                  <a:srgbClr val="000000"/>
                </a:solidFill>
                <a:latin typeface="+mj-lt"/>
                <a:cs typeface="Arial"/>
              </a:rPr>
              <a:t> dictum </a:t>
            </a:r>
            <a:r>
              <a:rPr lang="en-US" sz="3360" dirty="0" err="1">
                <a:solidFill>
                  <a:srgbClr val="000000"/>
                </a:solidFill>
                <a:latin typeface="+mj-lt"/>
                <a:cs typeface="Arial"/>
              </a:rPr>
              <a:t>interdum</a:t>
            </a:r>
            <a:r>
              <a:rPr lang="en-US" sz="3360" dirty="0">
                <a:solidFill>
                  <a:srgbClr val="000000"/>
                </a:solidFill>
                <a:latin typeface="+mj-lt"/>
                <a:cs typeface="Arial"/>
              </a:rPr>
              <a:t> </a:t>
            </a:r>
            <a:r>
              <a:rPr lang="en-US" sz="3360" dirty="0" err="1">
                <a:solidFill>
                  <a:srgbClr val="000000"/>
                </a:solidFill>
                <a:latin typeface="+mj-lt"/>
                <a:cs typeface="Arial"/>
              </a:rPr>
              <a:t>volutpat</a:t>
            </a:r>
            <a:r>
              <a:rPr lang="en-US" sz="3360" dirty="0">
                <a:solidFill>
                  <a:srgbClr val="000000"/>
                </a:solidFill>
                <a:latin typeface="+mj-lt"/>
                <a:cs typeface="Arial"/>
              </a:rPr>
              <a:t>. </a:t>
            </a:r>
            <a:r>
              <a:rPr lang="en-US" sz="3360" dirty="0" err="1">
                <a:solidFill>
                  <a:srgbClr val="000000"/>
                </a:solidFill>
                <a:latin typeface="+mj-lt"/>
                <a:cs typeface="Arial"/>
              </a:rPr>
              <a:t>Aenean</a:t>
            </a:r>
            <a:r>
              <a:rPr lang="en-US" sz="3360" dirty="0">
                <a:solidFill>
                  <a:srgbClr val="000000"/>
                </a:solidFill>
                <a:latin typeface="+mj-lt"/>
                <a:cs typeface="Arial"/>
              </a:rPr>
              <a:t> </a:t>
            </a:r>
            <a:r>
              <a:rPr lang="en-US" sz="3360" dirty="0" err="1">
                <a:solidFill>
                  <a:srgbClr val="000000"/>
                </a:solidFill>
                <a:latin typeface="+mj-lt"/>
                <a:cs typeface="Arial"/>
              </a:rPr>
              <a:t>vehicula</a:t>
            </a:r>
            <a:r>
              <a:rPr lang="en-US" sz="3360" dirty="0">
                <a:solidFill>
                  <a:srgbClr val="000000"/>
                </a:solidFill>
                <a:latin typeface="+mj-lt"/>
                <a:cs typeface="Arial"/>
              </a:rPr>
              <a:t> </a:t>
            </a:r>
            <a:r>
              <a:rPr lang="en-US" sz="3360" dirty="0" err="1">
                <a:solidFill>
                  <a:srgbClr val="000000"/>
                </a:solidFill>
                <a:latin typeface="+mj-lt"/>
                <a:cs typeface="Arial"/>
              </a:rPr>
              <a:t>arcu</a:t>
            </a:r>
            <a:r>
              <a:rPr lang="en-US" sz="3360" dirty="0">
                <a:solidFill>
                  <a:srgbClr val="000000"/>
                </a:solidFill>
                <a:latin typeface="+mj-lt"/>
                <a:cs typeface="Arial"/>
              </a:rPr>
              <a:t> </a:t>
            </a:r>
            <a:r>
              <a:rPr lang="en-US" sz="3360" dirty="0" err="1">
                <a:solidFill>
                  <a:srgbClr val="000000"/>
                </a:solidFill>
                <a:latin typeface="+mj-lt"/>
                <a:cs typeface="Arial"/>
              </a:rPr>
              <a:t>ut</a:t>
            </a:r>
            <a:r>
              <a:rPr lang="en-US" sz="3360" dirty="0">
                <a:solidFill>
                  <a:srgbClr val="000000"/>
                </a:solidFill>
                <a:latin typeface="+mj-lt"/>
                <a:cs typeface="Arial"/>
              </a:rPr>
              <a:t> quam </a:t>
            </a:r>
            <a:r>
              <a:rPr lang="en-US" sz="3360" dirty="0" err="1">
                <a:solidFill>
                  <a:srgbClr val="000000"/>
                </a:solidFill>
                <a:latin typeface="+mj-lt"/>
                <a:cs typeface="Arial"/>
              </a:rPr>
              <a:t>volutpat</a:t>
            </a:r>
            <a:r>
              <a:rPr lang="en-US" sz="3360" dirty="0">
                <a:solidFill>
                  <a:srgbClr val="000000"/>
                </a:solidFill>
                <a:latin typeface="+mj-lt"/>
                <a:cs typeface="Arial"/>
              </a:rPr>
              <a:t> </a:t>
            </a:r>
            <a:r>
              <a:rPr lang="en-US" sz="3360" dirty="0" err="1">
                <a:solidFill>
                  <a:srgbClr val="000000"/>
                </a:solidFill>
                <a:latin typeface="+mj-lt"/>
                <a:cs typeface="Arial"/>
              </a:rPr>
              <a:t>interdum</a:t>
            </a:r>
            <a:r>
              <a:rPr lang="en-US" sz="3360" dirty="0">
                <a:solidFill>
                  <a:srgbClr val="000000"/>
                </a:solidFill>
                <a:latin typeface="+mj-lt"/>
                <a:cs typeface="Arial"/>
              </a:rPr>
              <a:t>. </a:t>
            </a:r>
            <a:r>
              <a:rPr lang="en-US" sz="3360" dirty="0" err="1">
                <a:solidFill>
                  <a:srgbClr val="000000"/>
                </a:solidFill>
                <a:latin typeface="+mj-lt"/>
                <a:cs typeface="Arial"/>
              </a:rPr>
              <a:t>Sed</a:t>
            </a:r>
            <a:r>
              <a:rPr lang="en-US" sz="3360" dirty="0">
                <a:solidFill>
                  <a:srgbClr val="000000"/>
                </a:solidFill>
                <a:latin typeface="+mj-lt"/>
                <a:cs typeface="Arial"/>
              </a:rPr>
              <a:t> a </a:t>
            </a:r>
            <a:r>
              <a:rPr lang="en-US" sz="3360" dirty="0" err="1">
                <a:solidFill>
                  <a:srgbClr val="000000"/>
                </a:solidFill>
                <a:latin typeface="+mj-lt"/>
                <a:cs typeface="Arial"/>
              </a:rPr>
              <a:t>est</a:t>
            </a:r>
            <a:r>
              <a:rPr lang="en-US" sz="3360" dirty="0">
                <a:solidFill>
                  <a:srgbClr val="000000"/>
                </a:solidFill>
                <a:latin typeface="+mj-lt"/>
                <a:cs typeface="Arial"/>
              </a:rPr>
              <a:t> lacus. </a:t>
            </a:r>
            <a:r>
              <a:rPr lang="en-US" sz="3360" dirty="0" err="1">
                <a:solidFill>
                  <a:srgbClr val="000000"/>
                </a:solidFill>
                <a:latin typeface="+mj-lt"/>
                <a:cs typeface="Arial"/>
              </a:rPr>
              <a:t>Vivamus</a:t>
            </a:r>
            <a:r>
              <a:rPr lang="en-US" sz="3360" dirty="0">
                <a:solidFill>
                  <a:srgbClr val="000000"/>
                </a:solidFill>
                <a:latin typeface="+mj-lt"/>
                <a:cs typeface="Arial"/>
              </a:rPr>
              <a:t> </a:t>
            </a:r>
            <a:r>
              <a:rPr lang="en-US" sz="3360" dirty="0" err="1">
                <a:solidFill>
                  <a:srgbClr val="000000"/>
                </a:solidFill>
                <a:latin typeface="+mj-lt"/>
                <a:cs typeface="Arial"/>
              </a:rPr>
              <a:t>porttitor</a:t>
            </a:r>
            <a:r>
              <a:rPr lang="en-US" sz="3360" dirty="0">
                <a:solidFill>
                  <a:srgbClr val="000000"/>
                </a:solidFill>
                <a:latin typeface="+mj-lt"/>
                <a:cs typeface="Arial"/>
              </a:rPr>
              <a:t> </a:t>
            </a:r>
            <a:r>
              <a:rPr lang="en-US" sz="3360" dirty="0" err="1">
                <a:solidFill>
                  <a:srgbClr val="000000"/>
                </a:solidFill>
                <a:latin typeface="+mj-lt"/>
                <a:cs typeface="Arial"/>
              </a:rPr>
              <a:t>massa</a:t>
            </a:r>
            <a:r>
              <a:rPr lang="en-US" sz="3360" dirty="0">
                <a:solidFill>
                  <a:srgbClr val="000000"/>
                </a:solidFill>
                <a:latin typeface="+mj-lt"/>
                <a:cs typeface="Arial"/>
              </a:rPr>
              <a:t> </a:t>
            </a:r>
            <a:r>
              <a:rPr lang="en-US" sz="3360" dirty="0" err="1">
                <a:solidFill>
                  <a:srgbClr val="000000"/>
                </a:solidFill>
                <a:latin typeface="+mj-lt"/>
                <a:cs typeface="Arial"/>
              </a:rPr>
              <a:t>dapibus</a:t>
            </a:r>
            <a:r>
              <a:rPr lang="en-US" sz="3360" dirty="0">
                <a:solidFill>
                  <a:srgbClr val="000000"/>
                </a:solidFill>
                <a:latin typeface="+mj-lt"/>
                <a:cs typeface="Arial"/>
              </a:rPr>
              <a:t> </a:t>
            </a:r>
            <a:r>
              <a:rPr lang="en-US" sz="3360" dirty="0" err="1">
                <a:solidFill>
                  <a:srgbClr val="000000"/>
                </a:solidFill>
                <a:latin typeface="+mj-lt"/>
                <a:cs typeface="Arial"/>
              </a:rPr>
              <a:t>felis</a:t>
            </a:r>
            <a:r>
              <a:rPr lang="en-US" sz="3360" dirty="0">
                <a:solidFill>
                  <a:srgbClr val="000000"/>
                </a:solidFill>
                <a:latin typeface="+mj-lt"/>
                <a:cs typeface="Arial"/>
              </a:rPr>
              <a:t> </a:t>
            </a:r>
            <a:r>
              <a:rPr lang="en-US" sz="3360" dirty="0" err="1">
                <a:solidFill>
                  <a:srgbClr val="000000"/>
                </a:solidFill>
                <a:latin typeface="+mj-lt"/>
                <a:cs typeface="Arial"/>
              </a:rPr>
              <a:t>rhoncus</a:t>
            </a:r>
            <a:r>
              <a:rPr lang="en-US" sz="3360" dirty="0">
                <a:solidFill>
                  <a:srgbClr val="000000"/>
                </a:solidFill>
                <a:latin typeface="+mj-lt"/>
                <a:cs typeface="Arial"/>
              </a:rPr>
              <a:t> a porta </a:t>
            </a:r>
            <a:r>
              <a:rPr lang="en-US" sz="3360" dirty="0" err="1">
                <a:solidFill>
                  <a:srgbClr val="000000"/>
                </a:solidFill>
                <a:latin typeface="+mj-lt"/>
                <a:cs typeface="Arial"/>
              </a:rPr>
              <a:t>metus</a:t>
            </a:r>
            <a:r>
              <a:rPr lang="en-US" sz="3360" dirty="0">
                <a:solidFill>
                  <a:srgbClr val="000000"/>
                </a:solidFill>
                <a:latin typeface="+mj-lt"/>
                <a:cs typeface="Arial"/>
              </a:rPr>
              <a:t> </a:t>
            </a:r>
            <a:r>
              <a:rPr lang="en-US" sz="3360" dirty="0" err="1">
                <a:solidFill>
                  <a:srgbClr val="000000"/>
                </a:solidFill>
                <a:latin typeface="+mj-lt"/>
                <a:cs typeface="Arial"/>
              </a:rPr>
              <a:t>ultrices</a:t>
            </a:r>
            <a:r>
              <a:rPr lang="en-US" sz="3360" dirty="0">
                <a:solidFill>
                  <a:srgbClr val="000000"/>
                </a:solidFill>
                <a:latin typeface="+mj-lt"/>
                <a:cs typeface="Arial"/>
              </a:rPr>
              <a:t>. </a:t>
            </a:r>
            <a:r>
              <a:rPr lang="en-US" sz="3360" dirty="0" err="1">
                <a:solidFill>
                  <a:srgbClr val="000000"/>
                </a:solidFill>
                <a:latin typeface="+mj-lt"/>
                <a:cs typeface="Arial"/>
              </a:rPr>
              <a:t>Mauris</a:t>
            </a:r>
            <a:r>
              <a:rPr lang="en-US" sz="3360" dirty="0">
                <a:solidFill>
                  <a:srgbClr val="000000"/>
                </a:solidFill>
                <a:latin typeface="+mj-lt"/>
                <a:cs typeface="Arial"/>
              </a:rPr>
              <a:t> id </a:t>
            </a:r>
            <a:r>
              <a:rPr lang="en-US" sz="3360" dirty="0" err="1">
                <a:solidFill>
                  <a:srgbClr val="000000"/>
                </a:solidFill>
                <a:latin typeface="+mj-lt"/>
                <a:cs typeface="Arial"/>
              </a:rPr>
              <a:t>congue</a:t>
            </a:r>
            <a:r>
              <a:rPr lang="en-US" sz="3360" dirty="0">
                <a:solidFill>
                  <a:srgbClr val="000000"/>
                </a:solidFill>
                <a:latin typeface="+mj-lt"/>
                <a:cs typeface="Arial"/>
              </a:rPr>
              <a:t> </a:t>
            </a:r>
            <a:r>
              <a:rPr lang="en-US" sz="3360" dirty="0" err="1">
                <a:solidFill>
                  <a:srgbClr val="000000"/>
                </a:solidFill>
                <a:latin typeface="+mj-lt"/>
                <a:cs typeface="Arial"/>
              </a:rPr>
              <a:t>tellus</a:t>
            </a:r>
            <a:r>
              <a:rPr lang="en-US" sz="3360" dirty="0">
                <a:solidFill>
                  <a:srgbClr val="000000"/>
                </a:solidFill>
                <a:latin typeface="+mj-lt"/>
                <a:cs typeface="Arial"/>
              </a:rPr>
              <a:t>.</a:t>
            </a:r>
          </a:p>
          <a:p>
            <a:pPr algn="just"/>
            <a:br>
              <a:rPr lang="en-US" sz="3360" dirty="0">
                <a:solidFill>
                  <a:srgbClr val="000000"/>
                </a:solidFill>
                <a:latin typeface="+mj-lt"/>
                <a:cs typeface="Arial"/>
              </a:rPr>
            </a:br>
            <a:r>
              <a:rPr lang="en-US" sz="3360" dirty="0" err="1">
                <a:solidFill>
                  <a:srgbClr val="000000"/>
                </a:solidFill>
                <a:latin typeface="+mj-lt"/>
                <a:cs typeface="Arial"/>
              </a:rPr>
              <a:t>Vivamus</a:t>
            </a:r>
            <a:r>
              <a:rPr lang="en-US" sz="3360" dirty="0">
                <a:solidFill>
                  <a:srgbClr val="000000"/>
                </a:solidFill>
                <a:latin typeface="+mj-lt"/>
                <a:cs typeface="Arial"/>
              </a:rPr>
              <a:t> ligula </a:t>
            </a:r>
            <a:r>
              <a:rPr lang="en-US" sz="3360" dirty="0" err="1">
                <a:solidFill>
                  <a:srgbClr val="000000"/>
                </a:solidFill>
                <a:latin typeface="+mj-lt"/>
                <a:cs typeface="Arial"/>
              </a:rPr>
              <a:t>nulla</a:t>
            </a:r>
            <a:r>
              <a:rPr lang="en-US" sz="3360" dirty="0">
                <a:solidFill>
                  <a:srgbClr val="000000"/>
                </a:solidFill>
                <a:latin typeface="+mj-lt"/>
                <a:cs typeface="Arial"/>
              </a:rPr>
              <a:t>, </a:t>
            </a:r>
            <a:r>
              <a:rPr lang="en-US" sz="3360" dirty="0" err="1">
                <a:solidFill>
                  <a:srgbClr val="000000"/>
                </a:solidFill>
                <a:latin typeface="+mj-lt"/>
                <a:cs typeface="Arial"/>
              </a:rPr>
              <a:t>dapibus</a:t>
            </a:r>
            <a:r>
              <a:rPr lang="en-US" sz="3360" dirty="0">
                <a:solidFill>
                  <a:srgbClr val="000000"/>
                </a:solidFill>
                <a:latin typeface="+mj-lt"/>
                <a:cs typeface="Arial"/>
              </a:rPr>
              <a:t> vitae </a:t>
            </a:r>
            <a:r>
              <a:rPr lang="en-US" sz="3360" dirty="0" err="1">
                <a:solidFill>
                  <a:srgbClr val="000000"/>
                </a:solidFill>
                <a:latin typeface="+mj-lt"/>
                <a:cs typeface="Arial"/>
              </a:rPr>
              <a:t>molestie</a:t>
            </a:r>
            <a:r>
              <a:rPr lang="en-US" sz="3360" dirty="0">
                <a:solidFill>
                  <a:srgbClr val="000000"/>
                </a:solidFill>
                <a:latin typeface="+mj-lt"/>
                <a:cs typeface="Arial"/>
              </a:rPr>
              <a:t> </a:t>
            </a:r>
            <a:r>
              <a:rPr lang="en-US" sz="3360" dirty="0" err="1">
                <a:solidFill>
                  <a:srgbClr val="000000"/>
                </a:solidFill>
                <a:latin typeface="+mj-lt"/>
                <a:cs typeface="Arial"/>
              </a:rPr>
              <a:t>nec</a:t>
            </a:r>
            <a:r>
              <a:rPr lang="en-US" sz="3360" dirty="0">
                <a:solidFill>
                  <a:srgbClr val="000000"/>
                </a:solidFill>
                <a:latin typeface="+mj-lt"/>
                <a:cs typeface="Arial"/>
              </a:rPr>
              <a:t>, pharetra </a:t>
            </a:r>
            <a:r>
              <a:rPr lang="en-US" sz="3360" dirty="0" err="1">
                <a:solidFill>
                  <a:srgbClr val="000000"/>
                </a:solidFill>
                <a:latin typeface="+mj-lt"/>
                <a:cs typeface="Arial"/>
              </a:rPr>
              <a:t>quis</a:t>
            </a:r>
            <a:r>
              <a:rPr lang="en-US" sz="3360" dirty="0">
                <a:solidFill>
                  <a:srgbClr val="000000"/>
                </a:solidFill>
                <a:latin typeface="+mj-lt"/>
                <a:cs typeface="Arial"/>
              </a:rPr>
              <a:t> </a:t>
            </a:r>
            <a:r>
              <a:rPr lang="en-US" sz="3360" dirty="0" err="1">
                <a:solidFill>
                  <a:srgbClr val="000000"/>
                </a:solidFill>
                <a:latin typeface="+mj-lt"/>
                <a:cs typeface="Arial"/>
              </a:rPr>
              <a:t>justo</a:t>
            </a:r>
            <a:r>
              <a:rPr lang="en-US" sz="3360" dirty="0">
                <a:solidFill>
                  <a:srgbClr val="000000"/>
                </a:solidFill>
                <a:latin typeface="+mj-lt"/>
                <a:cs typeface="Arial"/>
              </a:rPr>
              <a:t>. </a:t>
            </a:r>
            <a:r>
              <a:rPr lang="en-US" sz="3360" dirty="0" err="1">
                <a:solidFill>
                  <a:srgbClr val="000000"/>
                </a:solidFill>
                <a:latin typeface="+mj-lt"/>
                <a:cs typeface="Arial"/>
              </a:rPr>
              <a:t>Fusce</a:t>
            </a:r>
            <a:r>
              <a:rPr lang="en-US" sz="3360" dirty="0">
                <a:solidFill>
                  <a:srgbClr val="000000"/>
                </a:solidFill>
                <a:latin typeface="+mj-lt"/>
                <a:cs typeface="Arial"/>
              </a:rPr>
              <a:t> </a:t>
            </a:r>
            <a:r>
              <a:rPr lang="en-US" sz="3360" dirty="0" err="1">
                <a:solidFill>
                  <a:srgbClr val="000000"/>
                </a:solidFill>
                <a:latin typeface="+mj-lt"/>
                <a:cs typeface="Arial"/>
              </a:rPr>
              <a:t>eu</a:t>
            </a:r>
            <a:r>
              <a:rPr lang="en-US" sz="3360" dirty="0">
                <a:solidFill>
                  <a:srgbClr val="000000"/>
                </a:solidFill>
                <a:latin typeface="+mj-lt"/>
                <a:cs typeface="Arial"/>
              </a:rPr>
              <a:t> </a:t>
            </a:r>
            <a:r>
              <a:rPr lang="en-US" sz="3360" dirty="0" err="1">
                <a:solidFill>
                  <a:srgbClr val="000000"/>
                </a:solidFill>
                <a:latin typeface="+mj-lt"/>
                <a:cs typeface="Arial"/>
              </a:rPr>
              <a:t>arcu</a:t>
            </a:r>
            <a:r>
              <a:rPr lang="en-US" sz="3360" dirty="0">
                <a:solidFill>
                  <a:srgbClr val="000000"/>
                </a:solidFill>
                <a:latin typeface="+mj-lt"/>
                <a:cs typeface="Arial"/>
              </a:rPr>
              <a:t> </a:t>
            </a:r>
            <a:r>
              <a:rPr lang="en-US" sz="3360" dirty="0" err="1">
                <a:solidFill>
                  <a:srgbClr val="000000"/>
                </a:solidFill>
                <a:latin typeface="+mj-lt"/>
                <a:cs typeface="Arial"/>
              </a:rPr>
              <a:t>odio</a:t>
            </a:r>
            <a:r>
              <a:rPr lang="en-US" sz="3360" dirty="0">
                <a:solidFill>
                  <a:srgbClr val="000000"/>
                </a:solidFill>
                <a:latin typeface="+mj-lt"/>
                <a:cs typeface="Arial"/>
              </a:rPr>
              <a:t>. In </a:t>
            </a:r>
            <a:r>
              <a:rPr lang="en-US" sz="3360" dirty="0" err="1">
                <a:solidFill>
                  <a:srgbClr val="000000"/>
                </a:solidFill>
                <a:latin typeface="+mj-lt"/>
                <a:cs typeface="Arial"/>
              </a:rPr>
              <a:t>hendrerit</a:t>
            </a:r>
            <a:r>
              <a:rPr lang="en-US" sz="3360" dirty="0">
                <a:solidFill>
                  <a:srgbClr val="000000"/>
                </a:solidFill>
                <a:latin typeface="+mj-lt"/>
                <a:cs typeface="Arial"/>
              </a:rPr>
              <a:t> </a:t>
            </a:r>
            <a:r>
              <a:rPr lang="en-US" sz="3360" dirty="0" err="1">
                <a:solidFill>
                  <a:srgbClr val="000000"/>
                </a:solidFill>
                <a:latin typeface="+mj-lt"/>
                <a:cs typeface="Arial"/>
              </a:rPr>
              <a:t>imperdiet</a:t>
            </a:r>
            <a:r>
              <a:rPr lang="en-US" sz="3360" dirty="0">
                <a:solidFill>
                  <a:srgbClr val="000000"/>
                </a:solidFill>
                <a:latin typeface="+mj-lt"/>
                <a:cs typeface="Arial"/>
              </a:rPr>
              <a:t> </a:t>
            </a:r>
            <a:r>
              <a:rPr lang="en-US" sz="3360" dirty="0" err="1">
                <a:solidFill>
                  <a:srgbClr val="000000"/>
                </a:solidFill>
                <a:latin typeface="+mj-lt"/>
                <a:cs typeface="Arial"/>
              </a:rPr>
              <a:t>felis</a:t>
            </a:r>
            <a:r>
              <a:rPr lang="en-US" sz="3360" dirty="0">
                <a:solidFill>
                  <a:srgbClr val="000000"/>
                </a:solidFill>
                <a:latin typeface="+mj-lt"/>
                <a:cs typeface="Arial"/>
              </a:rPr>
              <a:t> </a:t>
            </a:r>
            <a:r>
              <a:rPr lang="en-US" sz="3360" dirty="0" err="1">
                <a:solidFill>
                  <a:srgbClr val="000000"/>
                </a:solidFill>
                <a:latin typeface="+mj-lt"/>
                <a:cs typeface="Arial"/>
              </a:rPr>
              <a:t>nec</a:t>
            </a:r>
            <a:r>
              <a:rPr lang="en-US" sz="3360" dirty="0">
                <a:solidFill>
                  <a:srgbClr val="000000"/>
                </a:solidFill>
                <a:latin typeface="+mj-lt"/>
                <a:cs typeface="Arial"/>
              </a:rPr>
              <a:t> </a:t>
            </a:r>
            <a:r>
              <a:rPr lang="en-US" sz="3360" dirty="0" err="1">
                <a:solidFill>
                  <a:srgbClr val="000000"/>
                </a:solidFill>
                <a:latin typeface="+mj-lt"/>
                <a:cs typeface="Arial"/>
              </a:rPr>
              <a:t>facilisis</a:t>
            </a:r>
            <a:r>
              <a:rPr lang="en-US" sz="3360" dirty="0">
                <a:solidFill>
                  <a:srgbClr val="000000"/>
                </a:solidFill>
                <a:latin typeface="+mj-lt"/>
                <a:cs typeface="Arial"/>
              </a:rPr>
              <a:t>. In non </a:t>
            </a:r>
            <a:r>
              <a:rPr lang="en-US" sz="3360" dirty="0" err="1">
                <a:solidFill>
                  <a:srgbClr val="000000"/>
                </a:solidFill>
                <a:latin typeface="+mj-lt"/>
                <a:cs typeface="Arial"/>
              </a:rPr>
              <a:t>turpis</a:t>
            </a:r>
            <a:r>
              <a:rPr lang="en-US" sz="3360" dirty="0">
                <a:solidFill>
                  <a:srgbClr val="000000"/>
                </a:solidFill>
                <a:latin typeface="+mj-lt"/>
                <a:cs typeface="Arial"/>
              </a:rPr>
              <a:t> </a:t>
            </a:r>
            <a:r>
              <a:rPr lang="en-US" sz="3360" dirty="0" err="1">
                <a:solidFill>
                  <a:srgbClr val="000000"/>
                </a:solidFill>
                <a:latin typeface="+mj-lt"/>
                <a:cs typeface="Arial"/>
              </a:rPr>
              <a:t>risus</a:t>
            </a:r>
            <a:r>
              <a:rPr lang="en-US" sz="3360" dirty="0">
                <a:solidFill>
                  <a:srgbClr val="000000"/>
                </a:solidFill>
                <a:latin typeface="+mj-lt"/>
                <a:cs typeface="Arial"/>
              </a:rPr>
              <a:t>. </a:t>
            </a:r>
          </a:p>
          <a:p>
            <a:pPr algn="just"/>
            <a:endParaRPr lang="en-US" sz="3360" dirty="0">
              <a:latin typeface="+mj-lt"/>
            </a:endParaRPr>
          </a:p>
        </p:txBody>
      </p:sp>
      <p:grpSp>
        <p:nvGrpSpPr>
          <p:cNvPr id="49" name="Group 48"/>
          <p:cNvGrpSpPr/>
          <p:nvPr/>
        </p:nvGrpSpPr>
        <p:grpSpPr>
          <a:xfrm>
            <a:off x="1232703" y="15140059"/>
            <a:ext cx="9571822" cy="1422400"/>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50" name="Rectangle 49"/>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57"/>
            </a:p>
          </p:txBody>
        </p:sp>
        <p:sp>
          <p:nvSpPr>
            <p:cNvPr id="51" name="TextBox 50"/>
            <p:cNvSpPr txBox="1"/>
            <p:nvPr/>
          </p:nvSpPr>
          <p:spPr>
            <a:xfrm>
              <a:off x="18173700" y="7599789"/>
              <a:ext cx="24803100" cy="1226710"/>
            </a:xfrm>
            <a:prstGeom prst="rect">
              <a:avLst/>
            </a:prstGeom>
            <a:grpFill/>
          </p:spPr>
          <p:txBody>
            <a:bodyPr wrap="square" rtlCol="0">
              <a:spAutoFit/>
            </a:bodyPr>
            <a:lstStyle/>
            <a:p>
              <a:pPr algn="ctr"/>
              <a:r>
                <a:rPr lang="en-US" sz="5600" b="1" dirty="0">
                  <a:solidFill>
                    <a:schemeClr val="bg1"/>
                  </a:solidFill>
                </a:rPr>
                <a:t>Header</a:t>
              </a:r>
            </a:p>
          </p:txBody>
        </p:sp>
      </p:grpSp>
      <p:sp>
        <p:nvSpPr>
          <p:cNvPr id="52" name="TextBox 51"/>
          <p:cNvSpPr txBox="1"/>
          <p:nvPr/>
        </p:nvSpPr>
        <p:spPr>
          <a:xfrm>
            <a:off x="1232703" y="16590664"/>
            <a:ext cx="9536650" cy="8159096"/>
          </a:xfrm>
          <a:prstGeom prst="rect">
            <a:avLst/>
          </a:prstGeom>
          <a:noFill/>
          <a:ln>
            <a:noFill/>
          </a:ln>
        </p:spPr>
        <p:txBody>
          <a:bodyPr wrap="square" lIns="170688" tIns="426720" rIns="170688" bIns="426720" rtlCol="0">
            <a:noAutofit/>
          </a:bodyPr>
          <a:lstStyle/>
          <a:p>
            <a:pPr>
              <a:spcBef>
                <a:spcPts val="467"/>
              </a:spcBef>
            </a:pPr>
            <a:r>
              <a:rPr lang="en-US" sz="3360" dirty="0">
                <a:solidFill>
                  <a:srgbClr val="000000"/>
                </a:solidFill>
                <a:latin typeface="+mj-lt"/>
                <a:cs typeface="Arial"/>
              </a:rPr>
              <a:t>Lorem ipsum dolor sit </a:t>
            </a:r>
            <a:r>
              <a:rPr lang="en-US" sz="3360" dirty="0" err="1">
                <a:solidFill>
                  <a:srgbClr val="000000"/>
                </a:solidFill>
                <a:latin typeface="+mj-lt"/>
                <a:cs typeface="Arial"/>
              </a:rPr>
              <a:t>amet</a:t>
            </a:r>
            <a:r>
              <a:rPr lang="en-US" sz="3360" dirty="0">
                <a:solidFill>
                  <a:srgbClr val="000000"/>
                </a:solidFill>
                <a:latin typeface="+mj-lt"/>
                <a:cs typeface="Arial"/>
              </a:rPr>
              <a:t>, </a:t>
            </a:r>
            <a:r>
              <a:rPr lang="en-US" sz="3360" dirty="0" err="1">
                <a:solidFill>
                  <a:srgbClr val="000000"/>
                </a:solidFill>
                <a:latin typeface="+mj-lt"/>
                <a:cs typeface="Arial"/>
              </a:rPr>
              <a:t>consectetur</a:t>
            </a:r>
            <a:r>
              <a:rPr lang="en-US" sz="3360" dirty="0">
                <a:solidFill>
                  <a:srgbClr val="000000"/>
                </a:solidFill>
                <a:latin typeface="+mj-lt"/>
                <a:cs typeface="Arial"/>
              </a:rPr>
              <a:t> </a:t>
            </a:r>
            <a:r>
              <a:rPr lang="en-US" sz="3360" dirty="0" err="1">
                <a:solidFill>
                  <a:srgbClr val="000000"/>
                </a:solidFill>
                <a:latin typeface="+mj-lt"/>
                <a:cs typeface="Arial"/>
              </a:rPr>
              <a:t>adipiscing</a:t>
            </a:r>
            <a:r>
              <a:rPr lang="en-US" sz="3360" dirty="0">
                <a:solidFill>
                  <a:srgbClr val="000000"/>
                </a:solidFill>
                <a:latin typeface="+mj-lt"/>
                <a:cs typeface="Arial"/>
              </a:rPr>
              <a:t> </a:t>
            </a:r>
            <a:r>
              <a:rPr lang="en-US" sz="3360" dirty="0" err="1">
                <a:solidFill>
                  <a:srgbClr val="000000"/>
                </a:solidFill>
                <a:latin typeface="+mj-lt"/>
                <a:cs typeface="Arial"/>
              </a:rPr>
              <a:t>elit</a:t>
            </a:r>
            <a:r>
              <a:rPr lang="en-US" sz="3360" dirty="0">
                <a:solidFill>
                  <a:srgbClr val="000000"/>
                </a:solidFill>
                <a:latin typeface="+mj-lt"/>
                <a:cs typeface="Arial"/>
              </a:rPr>
              <a:t>. Integer a </a:t>
            </a:r>
            <a:r>
              <a:rPr lang="en-US" sz="3360" dirty="0" err="1">
                <a:solidFill>
                  <a:srgbClr val="000000"/>
                </a:solidFill>
                <a:latin typeface="+mj-lt"/>
                <a:cs typeface="Arial"/>
              </a:rPr>
              <a:t>urna</a:t>
            </a:r>
            <a:r>
              <a:rPr lang="en-US" sz="3360" dirty="0">
                <a:solidFill>
                  <a:srgbClr val="000000"/>
                </a:solidFill>
                <a:latin typeface="+mj-lt"/>
                <a:cs typeface="Arial"/>
              </a:rPr>
              <a:t> </a:t>
            </a:r>
            <a:r>
              <a:rPr lang="en-US" sz="3360" dirty="0" err="1">
                <a:solidFill>
                  <a:srgbClr val="000000"/>
                </a:solidFill>
                <a:latin typeface="+mj-lt"/>
                <a:cs typeface="Arial"/>
              </a:rPr>
              <a:t>est</a:t>
            </a:r>
            <a:r>
              <a:rPr lang="en-US" sz="3360" dirty="0">
                <a:solidFill>
                  <a:srgbClr val="000000"/>
                </a:solidFill>
                <a:latin typeface="+mj-lt"/>
                <a:cs typeface="Arial"/>
              </a:rPr>
              <a:t>, sit </a:t>
            </a:r>
            <a:r>
              <a:rPr lang="en-US" sz="3360" dirty="0" err="1">
                <a:solidFill>
                  <a:srgbClr val="000000"/>
                </a:solidFill>
                <a:latin typeface="+mj-lt"/>
                <a:cs typeface="Arial"/>
              </a:rPr>
              <a:t>amet</a:t>
            </a:r>
            <a:r>
              <a:rPr lang="en-US" sz="3360" dirty="0">
                <a:solidFill>
                  <a:srgbClr val="000000"/>
                </a:solidFill>
                <a:latin typeface="+mj-lt"/>
                <a:cs typeface="Arial"/>
              </a:rPr>
              <a:t> </a:t>
            </a:r>
            <a:r>
              <a:rPr lang="en-US" sz="3360" dirty="0" err="1">
                <a:latin typeface="+mj-lt"/>
                <a:cs typeface="Arial"/>
              </a:rPr>
              <a:t>dignissim</a:t>
            </a:r>
            <a:r>
              <a:rPr lang="en-US" sz="3360" dirty="0">
                <a:solidFill>
                  <a:srgbClr val="000000"/>
                </a:solidFill>
                <a:latin typeface="+mj-lt"/>
                <a:cs typeface="Arial"/>
              </a:rPr>
              <a:t> nisi. </a:t>
            </a:r>
            <a:r>
              <a:rPr lang="en-US" sz="3360" dirty="0" err="1">
                <a:solidFill>
                  <a:srgbClr val="000000"/>
                </a:solidFill>
                <a:latin typeface="+mj-lt"/>
                <a:cs typeface="Arial"/>
              </a:rPr>
              <a:t>Quisque</a:t>
            </a:r>
            <a:r>
              <a:rPr lang="en-US" sz="3360" dirty="0">
                <a:solidFill>
                  <a:srgbClr val="000000"/>
                </a:solidFill>
                <a:latin typeface="+mj-lt"/>
                <a:cs typeface="Arial"/>
              </a:rPr>
              <a:t> nisi </a:t>
            </a:r>
            <a:r>
              <a:rPr lang="en-US" sz="3360" dirty="0" err="1">
                <a:solidFill>
                  <a:srgbClr val="000000"/>
                </a:solidFill>
                <a:latin typeface="+mj-lt"/>
                <a:cs typeface="Arial"/>
              </a:rPr>
              <a:t>neque</a:t>
            </a:r>
            <a:r>
              <a:rPr lang="en-US" sz="3360" dirty="0">
                <a:solidFill>
                  <a:srgbClr val="000000"/>
                </a:solidFill>
                <a:latin typeface="+mj-lt"/>
                <a:cs typeface="Arial"/>
              </a:rPr>
              <a:t>, </a:t>
            </a:r>
            <a:r>
              <a:rPr lang="en-US" sz="3360" dirty="0" err="1">
                <a:solidFill>
                  <a:srgbClr val="000000"/>
                </a:solidFill>
                <a:latin typeface="+mj-lt"/>
                <a:cs typeface="Arial"/>
              </a:rPr>
              <a:t>luctus</a:t>
            </a:r>
            <a:r>
              <a:rPr lang="en-US" sz="3360" dirty="0">
                <a:solidFill>
                  <a:srgbClr val="000000"/>
                </a:solidFill>
                <a:latin typeface="+mj-lt"/>
                <a:cs typeface="Arial"/>
              </a:rPr>
              <a:t> </a:t>
            </a:r>
            <a:r>
              <a:rPr lang="en-US" sz="3360" dirty="0" err="1">
                <a:solidFill>
                  <a:srgbClr val="000000"/>
                </a:solidFill>
                <a:latin typeface="+mj-lt"/>
                <a:cs typeface="Arial"/>
              </a:rPr>
              <a:t>eu</a:t>
            </a:r>
            <a:r>
              <a:rPr lang="en-US" sz="3360" dirty="0">
                <a:solidFill>
                  <a:srgbClr val="000000"/>
                </a:solidFill>
                <a:latin typeface="+mj-lt"/>
                <a:cs typeface="Arial"/>
              </a:rPr>
              <a:t> </a:t>
            </a:r>
            <a:r>
              <a:rPr lang="en-US" sz="3360" dirty="0" err="1">
                <a:solidFill>
                  <a:srgbClr val="000000"/>
                </a:solidFill>
                <a:latin typeface="+mj-lt"/>
                <a:cs typeface="Arial"/>
              </a:rPr>
              <a:t>vulputate</a:t>
            </a:r>
            <a:r>
              <a:rPr lang="en-US" sz="3360" dirty="0">
                <a:solidFill>
                  <a:srgbClr val="000000"/>
                </a:solidFill>
                <a:latin typeface="+mj-lt"/>
                <a:cs typeface="Arial"/>
              </a:rPr>
              <a:t> a, </a:t>
            </a:r>
            <a:r>
              <a:rPr lang="en-US" sz="3360" dirty="0" err="1">
                <a:solidFill>
                  <a:srgbClr val="000000"/>
                </a:solidFill>
                <a:latin typeface="+mj-lt"/>
                <a:cs typeface="Arial"/>
              </a:rPr>
              <a:t>consequat</a:t>
            </a:r>
            <a:r>
              <a:rPr lang="en-US" sz="3360" dirty="0">
                <a:solidFill>
                  <a:srgbClr val="000000"/>
                </a:solidFill>
                <a:latin typeface="+mj-lt"/>
                <a:cs typeface="Arial"/>
              </a:rPr>
              <a:t> </a:t>
            </a:r>
            <a:r>
              <a:rPr lang="en-US" sz="3360" dirty="0" err="1">
                <a:solidFill>
                  <a:srgbClr val="000000"/>
                </a:solidFill>
                <a:latin typeface="+mj-lt"/>
                <a:cs typeface="Arial"/>
              </a:rPr>
              <a:t>ut</a:t>
            </a:r>
            <a:r>
              <a:rPr lang="en-US" sz="3360" dirty="0">
                <a:solidFill>
                  <a:srgbClr val="000000"/>
                </a:solidFill>
                <a:latin typeface="+mj-lt"/>
                <a:cs typeface="Arial"/>
              </a:rPr>
              <a:t> </a:t>
            </a:r>
            <a:r>
              <a:rPr lang="en-US" sz="3360" dirty="0" err="1">
                <a:solidFill>
                  <a:srgbClr val="000000"/>
                </a:solidFill>
                <a:latin typeface="+mj-lt"/>
                <a:cs typeface="Arial"/>
              </a:rPr>
              <a:t>tellus</a:t>
            </a:r>
            <a:r>
              <a:rPr lang="en-US" sz="3360" dirty="0">
                <a:solidFill>
                  <a:srgbClr val="000000"/>
                </a:solidFill>
                <a:latin typeface="+mj-lt"/>
                <a:cs typeface="Arial"/>
              </a:rPr>
              <a:t>. </a:t>
            </a:r>
            <a:r>
              <a:rPr lang="en-US" sz="3360" dirty="0" err="1">
                <a:solidFill>
                  <a:srgbClr val="000000"/>
                </a:solidFill>
                <a:latin typeface="+mj-lt"/>
                <a:cs typeface="Arial"/>
              </a:rPr>
              <a:t>Nullam</a:t>
            </a:r>
            <a:r>
              <a:rPr lang="en-US" sz="3360" dirty="0">
                <a:solidFill>
                  <a:srgbClr val="000000"/>
                </a:solidFill>
                <a:latin typeface="+mj-lt"/>
                <a:cs typeface="Arial"/>
              </a:rPr>
              <a:t> </a:t>
            </a:r>
            <a:r>
              <a:rPr lang="en-US" sz="3360" dirty="0" err="1">
                <a:solidFill>
                  <a:srgbClr val="000000"/>
                </a:solidFill>
                <a:latin typeface="+mj-lt"/>
                <a:cs typeface="Arial"/>
              </a:rPr>
              <a:t>elit</a:t>
            </a:r>
            <a:r>
              <a:rPr lang="en-US" sz="3360" dirty="0">
                <a:solidFill>
                  <a:srgbClr val="000000"/>
                </a:solidFill>
                <a:latin typeface="+mj-lt"/>
                <a:cs typeface="Arial"/>
              </a:rPr>
              <a:t> quam, </a:t>
            </a:r>
            <a:r>
              <a:rPr lang="en-US" sz="3360" dirty="0" err="1">
                <a:solidFill>
                  <a:srgbClr val="000000"/>
                </a:solidFill>
                <a:latin typeface="+mj-lt"/>
                <a:cs typeface="Arial"/>
              </a:rPr>
              <a:t>varius</a:t>
            </a:r>
            <a:r>
              <a:rPr lang="en-US" sz="3360" dirty="0">
                <a:solidFill>
                  <a:srgbClr val="000000"/>
                </a:solidFill>
                <a:latin typeface="+mj-lt"/>
                <a:cs typeface="Arial"/>
              </a:rPr>
              <a:t> </a:t>
            </a:r>
            <a:r>
              <a:rPr lang="en-US" sz="3360" dirty="0" err="1">
                <a:solidFill>
                  <a:srgbClr val="000000"/>
                </a:solidFill>
                <a:latin typeface="+mj-lt"/>
                <a:cs typeface="Arial"/>
              </a:rPr>
              <a:t>quis</a:t>
            </a:r>
            <a:r>
              <a:rPr lang="en-US" sz="3360" dirty="0">
                <a:solidFill>
                  <a:srgbClr val="000000"/>
                </a:solidFill>
                <a:latin typeface="+mj-lt"/>
                <a:cs typeface="Arial"/>
              </a:rPr>
              <a:t> semper </a:t>
            </a:r>
            <a:r>
              <a:rPr lang="en-US" sz="3360" dirty="0" err="1">
                <a:solidFill>
                  <a:srgbClr val="000000"/>
                </a:solidFill>
                <a:latin typeface="+mj-lt"/>
                <a:cs typeface="Arial"/>
              </a:rPr>
              <a:t>eget</a:t>
            </a:r>
            <a:r>
              <a:rPr lang="en-US" sz="3360" dirty="0">
                <a:solidFill>
                  <a:srgbClr val="000000"/>
                </a:solidFill>
                <a:latin typeface="+mj-lt"/>
                <a:cs typeface="Arial"/>
              </a:rPr>
              <a:t>, </a:t>
            </a:r>
            <a:r>
              <a:rPr lang="en-US" sz="3360" dirty="0" err="1">
                <a:solidFill>
                  <a:srgbClr val="000000"/>
                </a:solidFill>
                <a:latin typeface="+mj-lt"/>
                <a:cs typeface="Arial"/>
              </a:rPr>
              <a:t>mollis</a:t>
            </a:r>
            <a:r>
              <a:rPr lang="en-US" sz="3360" dirty="0">
                <a:solidFill>
                  <a:srgbClr val="000000"/>
                </a:solidFill>
                <a:latin typeface="+mj-lt"/>
                <a:cs typeface="Arial"/>
              </a:rPr>
              <a:t> sit </a:t>
            </a:r>
            <a:r>
              <a:rPr lang="en-US" sz="3360" dirty="0" err="1">
                <a:solidFill>
                  <a:srgbClr val="000000"/>
                </a:solidFill>
                <a:latin typeface="+mj-lt"/>
                <a:cs typeface="Arial"/>
              </a:rPr>
              <a:t>amet</a:t>
            </a:r>
            <a:r>
              <a:rPr lang="en-US" sz="3360" dirty="0">
                <a:solidFill>
                  <a:srgbClr val="000000"/>
                </a:solidFill>
                <a:latin typeface="+mj-lt"/>
                <a:cs typeface="Arial"/>
              </a:rPr>
              <a:t> mi. </a:t>
            </a:r>
            <a:r>
              <a:rPr lang="en-US" sz="3360" dirty="0" err="1">
                <a:solidFill>
                  <a:srgbClr val="000000"/>
                </a:solidFill>
                <a:latin typeface="+mj-lt"/>
                <a:cs typeface="Arial"/>
              </a:rPr>
              <a:t>Praesent</a:t>
            </a:r>
            <a:r>
              <a:rPr lang="en-US" sz="3360" dirty="0">
                <a:solidFill>
                  <a:srgbClr val="000000"/>
                </a:solidFill>
                <a:latin typeface="+mj-lt"/>
                <a:cs typeface="Arial"/>
              </a:rPr>
              <a:t> </a:t>
            </a:r>
            <a:r>
              <a:rPr lang="en-US" sz="3360" dirty="0" err="1">
                <a:solidFill>
                  <a:srgbClr val="000000"/>
                </a:solidFill>
                <a:latin typeface="+mj-lt"/>
                <a:cs typeface="Arial"/>
              </a:rPr>
              <a:t>egestas</a:t>
            </a:r>
            <a:r>
              <a:rPr lang="en-US" sz="3360" dirty="0">
                <a:solidFill>
                  <a:srgbClr val="000000"/>
                </a:solidFill>
                <a:latin typeface="+mj-lt"/>
                <a:cs typeface="Arial"/>
              </a:rPr>
              <a:t> </a:t>
            </a:r>
            <a:r>
              <a:rPr lang="en-US" sz="3360" dirty="0" err="1">
                <a:solidFill>
                  <a:srgbClr val="000000"/>
                </a:solidFill>
                <a:latin typeface="+mj-lt"/>
                <a:cs typeface="Arial"/>
              </a:rPr>
              <a:t>nisl</a:t>
            </a:r>
            <a:r>
              <a:rPr lang="en-US" sz="3360" dirty="0">
                <a:solidFill>
                  <a:srgbClr val="000000"/>
                </a:solidFill>
                <a:latin typeface="+mj-lt"/>
                <a:cs typeface="Arial"/>
              </a:rPr>
              <a:t> </a:t>
            </a:r>
            <a:r>
              <a:rPr lang="en-US" sz="3360" dirty="0" err="1">
                <a:solidFill>
                  <a:srgbClr val="000000"/>
                </a:solidFill>
                <a:latin typeface="+mj-lt"/>
                <a:cs typeface="Arial"/>
              </a:rPr>
              <a:t>quis</a:t>
            </a:r>
            <a:r>
              <a:rPr lang="en-US" sz="3360" dirty="0">
                <a:solidFill>
                  <a:srgbClr val="000000"/>
                </a:solidFill>
                <a:latin typeface="+mj-lt"/>
                <a:cs typeface="Arial"/>
              </a:rPr>
              <a:t> </a:t>
            </a:r>
            <a:r>
              <a:rPr lang="en-US" sz="3360" dirty="0" err="1">
                <a:solidFill>
                  <a:srgbClr val="000000"/>
                </a:solidFill>
                <a:latin typeface="+mj-lt"/>
                <a:cs typeface="Arial"/>
              </a:rPr>
              <a:t>nunc</a:t>
            </a:r>
            <a:r>
              <a:rPr lang="en-US" sz="3360" dirty="0">
                <a:solidFill>
                  <a:srgbClr val="000000"/>
                </a:solidFill>
                <a:latin typeface="+mj-lt"/>
                <a:cs typeface="Arial"/>
              </a:rPr>
              <a:t> </a:t>
            </a:r>
            <a:r>
              <a:rPr lang="en-US" sz="3360" dirty="0" err="1">
                <a:solidFill>
                  <a:srgbClr val="000000"/>
                </a:solidFill>
                <a:latin typeface="+mj-lt"/>
                <a:cs typeface="Arial"/>
              </a:rPr>
              <a:t>ultrices</a:t>
            </a:r>
            <a:r>
              <a:rPr lang="en-US" sz="3360" dirty="0">
                <a:solidFill>
                  <a:srgbClr val="000000"/>
                </a:solidFill>
                <a:latin typeface="+mj-lt"/>
                <a:cs typeface="Arial"/>
              </a:rPr>
              <a:t> gravida. </a:t>
            </a:r>
            <a:r>
              <a:rPr lang="en-US" sz="3360" dirty="0" err="1">
                <a:solidFill>
                  <a:srgbClr val="000000"/>
                </a:solidFill>
                <a:latin typeface="+mj-lt"/>
                <a:cs typeface="Arial"/>
              </a:rPr>
              <a:t>Mauris</a:t>
            </a:r>
            <a:r>
              <a:rPr lang="en-US" sz="3360" dirty="0">
                <a:solidFill>
                  <a:srgbClr val="000000"/>
                </a:solidFill>
                <a:latin typeface="+mj-lt"/>
                <a:cs typeface="Arial"/>
              </a:rPr>
              <a:t> dictum </a:t>
            </a:r>
            <a:r>
              <a:rPr lang="en-US" sz="3360" dirty="0" err="1">
                <a:solidFill>
                  <a:srgbClr val="000000"/>
                </a:solidFill>
                <a:latin typeface="+mj-lt"/>
                <a:cs typeface="Arial"/>
              </a:rPr>
              <a:t>interdum</a:t>
            </a:r>
            <a:r>
              <a:rPr lang="en-US" sz="3360" dirty="0">
                <a:solidFill>
                  <a:srgbClr val="000000"/>
                </a:solidFill>
                <a:latin typeface="+mj-lt"/>
                <a:cs typeface="Arial"/>
              </a:rPr>
              <a:t> </a:t>
            </a:r>
            <a:r>
              <a:rPr lang="en-US" sz="3360" dirty="0" err="1">
                <a:solidFill>
                  <a:srgbClr val="000000"/>
                </a:solidFill>
                <a:latin typeface="+mj-lt"/>
                <a:cs typeface="Arial"/>
              </a:rPr>
              <a:t>volutpat</a:t>
            </a:r>
            <a:r>
              <a:rPr lang="en-US" sz="3360" dirty="0">
                <a:solidFill>
                  <a:srgbClr val="000000"/>
                </a:solidFill>
                <a:latin typeface="+mj-lt"/>
                <a:cs typeface="Arial"/>
              </a:rPr>
              <a:t>. </a:t>
            </a:r>
            <a:r>
              <a:rPr lang="en-US" sz="3360" dirty="0" err="1">
                <a:solidFill>
                  <a:srgbClr val="000000"/>
                </a:solidFill>
                <a:latin typeface="+mj-lt"/>
                <a:cs typeface="Arial"/>
              </a:rPr>
              <a:t>Aenean</a:t>
            </a:r>
            <a:r>
              <a:rPr lang="en-US" sz="3360" dirty="0">
                <a:solidFill>
                  <a:srgbClr val="000000"/>
                </a:solidFill>
                <a:latin typeface="+mj-lt"/>
                <a:cs typeface="Arial"/>
              </a:rPr>
              <a:t> </a:t>
            </a:r>
            <a:r>
              <a:rPr lang="en-US" sz="3360" dirty="0" err="1">
                <a:solidFill>
                  <a:srgbClr val="000000"/>
                </a:solidFill>
                <a:latin typeface="+mj-lt"/>
                <a:cs typeface="Arial"/>
              </a:rPr>
              <a:t>vehicula</a:t>
            </a:r>
            <a:r>
              <a:rPr lang="en-US" sz="3360" dirty="0">
                <a:solidFill>
                  <a:srgbClr val="000000"/>
                </a:solidFill>
                <a:latin typeface="+mj-lt"/>
                <a:cs typeface="Arial"/>
              </a:rPr>
              <a:t> </a:t>
            </a:r>
            <a:r>
              <a:rPr lang="en-US" sz="3360" dirty="0" err="1">
                <a:solidFill>
                  <a:srgbClr val="000000"/>
                </a:solidFill>
                <a:latin typeface="+mj-lt"/>
                <a:cs typeface="Arial"/>
              </a:rPr>
              <a:t>arcu</a:t>
            </a:r>
            <a:r>
              <a:rPr lang="en-US" sz="3360" dirty="0">
                <a:solidFill>
                  <a:srgbClr val="000000"/>
                </a:solidFill>
                <a:latin typeface="+mj-lt"/>
                <a:cs typeface="Arial"/>
              </a:rPr>
              <a:t> </a:t>
            </a:r>
            <a:r>
              <a:rPr lang="en-US" sz="3360" dirty="0" err="1">
                <a:solidFill>
                  <a:srgbClr val="000000"/>
                </a:solidFill>
                <a:latin typeface="+mj-lt"/>
                <a:cs typeface="Arial"/>
              </a:rPr>
              <a:t>ut</a:t>
            </a:r>
            <a:r>
              <a:rPr lang="en-US" sz="3360" dirty="0">
                <a:solidFill>
                  <a:srgbClr val="000000"/>
                </a:solidFill>
                <a:latin typeface="+mj-lt"/>
                <a:cs typeface="Arial"/>
              </a:rPr>
              <a:t> quam </a:t>
            </a:r>
            <a:r>
              <a:rPr lang="en-US" sz="3360" dirty="0" err="1">
                <a:solidFill>
                  <a:srgbClr val="000000"/>
                </a:solidFill>
                <a:latin typeface="+mj-lt"/>
                <a:cs typeface="Arial"/>
              </a:rPr>
              <a:t>volutpat</a:t>
            </a:r>
            <a:r>
              <a:rPr lang="en-US" sz="3360" dirty="0">
                <a:solidFill>
                  <a:srgbClr val="000000"/>
                </a:solidFill>
                <a:latin typeface="+mj-lt"/>
                <a:cs typeface="Arial"/>
              </a:rPr>
              <a:t> </a:t>
            </a:r>
            <a:r>
              <a:rPr lang="en-US" sz="3360" dirty="0" err="1">
                <a:solidFill>
                  <a:srgbClr val="000000"/>
                </a:solidFill>
                <a:latin typeface="+mj-lt"/>
                <a:cs typeface="Arial"/>
              </a:rPr>
              <a:t>interdum</a:t>
            </a:r>
            <a:r>
              <a:rPr lang="en-US" sz="3360" dirty="0">
                <a:solidFill>
                  <a:srgbClr val="000000"/>
                </a:solidFill>
                <a:latin typeface="+mj-lt"/>
                <a:cs typeface="Arial"/>
              </a:rPr>
              <a:t>. </a:t>
            </a:r>
            <a:r>
              <a:rPr lang="en-US" sz="3360" dirty="0" err="1">
                <a:solidFill>
                  <a:srgbClr val="000000"/>
                </a:solidFill>
                <a:latin typeface="+mj-lt"/>
                <a:cs typeface="Arial"/>
              </a:rPr>
              <a:t>Sed</a:t>
            </a:r>
            <a:r>
              <a:rPr lang="en-US" sz="3360" dirty="0">
                <a:solidFill>
                  <a:srgbClr val="000000"/>
                </a:solidFill>
                <a:latin typeface="+mj-lt"/>
                <a:cs typeface="Arial"/>
              </a:rPr>
              <a:t> a </a:t>
            </a:r>
            <a:r>
              <a:rPr lang="en-US" sz="3360" dirty="0" err="1">
                <a:solidFill>
                  <a:srgbClr val="000000"/>
                </a:solidFill>
                <a:latin typeface="+mj-lt"/>
                <a:cs typeface="Arial"/>
              </a:rPr>
              <a:t>est</a:t>
            </a:r>
            <a:r>
              <a:rPr lang="en-US" sz="3360" dirty="0">
                <a:solidFill>
                  <a:srgbClr val="000000"/>
                </a:solidFill>
                <a:latin typeface="+mj-lt"/>
                <a:cs typeface="Arial"/>
              </a:rPr>
              <a:t> lacus. </a:t>
            </a:r>
            <a:r>
              <a:rPr lang="en-US" sz="3360" dirty="0" err="1">
                <a:solidFill>
                  <a:srgbClr val="000000"/>
                </a:solidFill>
                <a:latin typeface="+mj-lt"/>
                <a:cs typeface="Arial"/>
              </a:rPr>
              <a:t>Vivamus</a:t>
            </a:r>
            <a:r>
              <a:rPr lang="en-US" sz="3360" dirty="0">
                <a:solidFill>
                  <a:srgbClr val="000000"/>
                </a:solidFill>
                <a:latin typeface="+mj-lt"/>
                <a:cs typeface="Arial"/>
              </a:rPr>
              <a:t> </a:t>
            </a:r>
            <a:r>
              <a:rPr lang="en-US" sz="3360" dirty="0" err="1">
                <a:solidFill>
                  <a:srgbClr val="000000"/>
                </a:solidFill>
                <a:latin typeface="+mj-lt"/>
                <a:cs typeface="Arial"/>
              </a:rPr>
              <a:t>porttitor</a:t>
            </a:r>
            <a:r>
              <a:rPr lang="en-US" sz="3360" dirty="0">
                <a:solidFill>
                  <a:srgbClr val="000000"/>
                </a:solidFill>
                <a:latin typeface="+mj-lt"/>
                <a:cs typeface="Arial"/>
              </a:rPr>
              <a:t> </a:t>
            </a:r>
            <a:r>
              <a:rPr lang="en-US" sz="3360" dirty="0" err="1">
                <a:solidFill>
                  <a:srgbClr val="000000"/>
                </a:solidFill>
                <a:latin typeface="+mj-lt"/>
                <a:cs typeface="Arial"/>
              </a:rPr>
              <a:t>massa</a:t>
            </a:r>
            <a:r>
              <a:rPr lang="en-US" sz="3360" dirty="0">
                <a:solidFill>
                  <a:srgbClr val="000000"/>
                </a:solidFill>
                <a:latin typeface="+mj-lt"/>
                <a:cs typeface="Arial"/>
              </a:rPr>
              <a:t> </a:t>
            </a:r>
            <a:r>
              <a:rPr lang="en-US" sz="3360" dirty="0" err="1">
                <a:solidFill>
                  <a:srgbClr val="000000"/>
                </a:solidFill>
                <a:latin typeface="+mj-lt"/>
                <a:cs typeface="Arial"/>
              </a:rPr>
              <a:t>dapibus</a:t>
            </a:r>
            <a:r>
              <a:rPr lang="en-US" sz="3360" dirty="0">
                <a:solidFill>
                  <a:srgbClr val="000000"/>
                </a:solidFill>
                <a:latin typeface="+mj-lt"/>
                <a:cs typeface="Arial"/>
              </a:rPr>
              <a:t> </a:t>
            </a:r>
            <a:r>
              <a:rPr lang="en-US" sz="3360" dirty="0" err="1">
                <a:solidFill>
                  <a:srgbClr val="000000"/>
                </a:solidFill>
                <a:latin typeface="+mj-lt"/>
                <a:cs typeface="Arial"/>
              </a:rPr>
              <a:t>felis</a:t>
            </a:r>
            <a:r>
              <a:rPr lang="en-US" sz="3360" dirty="0">
                <a:solidFill>
                  <a:srgbClr val="000000"/>
                </a:solidFill>
                <a:latin typeface="+mj-lt"/>
                <a:cs typeface="Arial"/>
              </a:rPr>
              <a:t> </a:t>
            </a:r>
            <a:r>
              <a:rPr lang="en-US" sz="3360" dirty="0" err="1">
                <a:solidFill>
                  <a:srgbClr val="000000"/>
                </a:solidFill>
                <a:latin typeface="+mj-lt"/>
                <a:cs typeface="Arial"/>
              </a:rPr>
              <a:t>rhoncus</a:t>
            </a:r>
            <a:r>
              <a:rPr lang="en-US" sz="3360" dirty="0">
                <a:solidFill>
                  <a:srgbClr val="000000"/>
                </a:solidFill>
                <a:latin typeface="+mj-lt"/>
                <a:cs typeface="Arial"/>
              </a:rPr>
              <a:t> a porta </a:t>
            </a:r>
            <a:r>
              <a:rPr lang="en-US" sz="3360" dirty="0" err="1">
                <a:solidFill>
                  <a:srgbClr val="000000"/>
                </a:solidFill>
                <a:latin typeface="+mj-lt"/>
                <a:cs typeface="Arial"/>
              </a:rPr>
              <a:t>metus</a:t>
            </a:r>
            <a:r>
              <a:rPr lang="en-US" sz="3360" dirty="0">
                <a:solidFill>
                  <a:srgbClr val="000000"/>
                </a:solidFill>
                <a:latin typeface="+mj-lt"/>
                <a:cs typeface="Arial"/>
              </a:rPr>
              <a:t> </a:t>
            </a:r>
            <a:r>
              <a:rPr lang="en-US" sz="3360" dirty="0" err="1">
                <a:solidFill>
                  <a:srgbClr val="000000"/>
                </a:solidFill>
                <a:latin typeface="+mj-lt"/>
                <a:cs typeface="Arial"/>
              </a:rPr>
              <a:t>ultrices</a:t>
            </a:r>
            <a:r>
              <a:rPr lang="en-US" sz="3360" dirty="0">
                <a:solidFill>
                  <a:srgbClr val="000000"/>
                </a:solidFill>
                <a:latin typeface="+mj-lt"/>
                <a:cs typeface="Arial"/>
              </a:rPr>
              <a:t>. </a:t>
            </a:r>
            <a:r>
              <a:rPr lang="en-US" sz="3360" dirty="0" err="1">
                <a:solidFill>
                  <a:srgbClr val="000000"/>
                </a:solidFill>
                <a:latin typeface="+mj-lt"/>
                <a:cs typeface="Arial"/>
              </a:rPr>
              <a:t>Mauris</a:t>
            </a:r>
            <a:r>
              <a:rPr lang="en-US" sz="3360" dirty="0">
                <a:solidFill>
                  <a:srgbClr val="000000"/>
                </a:solidFill>
                <a:latin typeface="+mj-lt"/>
                <a:cs typeface="Arial"/>
              </a:rPr>
              <a:t> id </a:t>
            </a:r>
            <a:r>
              <a:rPr lang="en-US" sz="3360" dirty="0" err="1">
                <a:solidFill>
                  <a:srgbClr val="000000"/>
                </a:solidFill>
                <a:latin typeface="+mj-lt"/>
                <a:cs typeface="Arial"/>
              </a:rPr>
              <a:t>congue</a:t>
            </a:r>
            <a:r>
              <a:rPr lang="en-US" sz="3360" dirty="0">
                <a:solidFill>
                  <a:srgbClr val="000000"/>
                </a:solidFill>
                <a:latin typeface="+mj-lt"/>
                <a:cs typeface="Arial"/>
              </a:rPr>
              <a:t> </a:t>
            </a:r>
            <a:r>
              <a:rPr lang="en-US" sz="3360" dirty="0" err="1">
                <a:solidFill>
                  <a:srgbClr val="000000"/>
                </a:solidFill>
                <a:latin typeface="+mj-lt"/>
                <a:cs typeface="Arial"/>
              </a:rPr>
              <a:t>tellus</a:t>
            </a:r>
            <a:r>
              <a:rPr lang="en-US" sz="3360" dirty="0">
                <a:solidFill>
                  <a:srgbClr val="000000"/>
                </a:solidFill>
                <a:latin typeface="+mj-lt"/>
                <a:cs typeface="Arial"/>
              </a:rPr>
              <a:t>.</a:t>
            </a:r>
          </a:p>
          <a:p>
            <a:br>
              <a:rPr lang="en-US" sz="3360" dirty="0">
                <a:solidFill>
                  <a:srgbClr val="000000"/>
                </a:solidFill>
                <a:latin typeface="+mj-lt"/>
                <a:cs typeface="Arial"/>
              </a:rPr>
            </a:br>
            <a:r>
              <a:rPr lang="en-US" sz="3360" dirty="0" err="1">
                <a:solidFill>
                  <a:srgbClr val="000000"/>
                </a:solidFill>
                <a:latin typeface="+mj-lt"/>
                <a:cs typeface="Arial"/>
              </a:rPr>
              <a:t>Vivamus</a:t>
            </a:r>
            <a:r>
              <a:rPr lang="en-US" sz="3360" dirty="0">
                <a:solidFill>
                  <a:srgbClr val="000000"/>
                </a:solidFill>
                <a:latin typeface="+mj-lt"/>
                <a:cs typeface="Arial"/>
              </a:rPr>
              <a:t> ligula </a:t>
            </a:r>
            <a:r>
              <a:rPr lang="en-US" sz="3360" dirty="0" err="1">
                <a:solidFill>
                  <a:srgbClr val="000000"/>
                </a:solidFill>
                <a:latin typeface="+mj-lt"/>
                <a:cs typeface="Arial"/>
              </a:rPr>
              <a:t>nulla</a:t>
            </a:r>
            <a:r>
              <a:rPr lang="en-US" sz="3360" dirty="0">
                <a:solidFill>
                  <a:srgbClr val="000000"/>
                </a:solidFill>
                <a:latin typeface="+mj-lt"/>
                <a:cs typeface="Arial"/>
              </a:rPr>
              <a:t>, </a:t>
            </a:r>
            <a:r>
              <a:rPr lang="en-US" sz="3360" dirty="0" err="1">
                <a:solidFill>
                  <a:srgbClr val="000000"/>
                </a:solidFill>
                <a:latin typeface="+mj-lt"/>
                <a:cs typeface="Arial"/>
              </a:rPr>
              <a:t>dapibus</a:t>
            </a:r>
            <a:r>
              <a:rPr lang="en-US" sz="3360" dirty="0">
                <a:solidFill>
                  <a:srgbClr val="000000"/>
                </a:solidFill>
                <a:latin typeface="+mj-lt"/>
                <a:cs typeface="Arial"/>
              </a:rPr>
              <a:t> vitae </a:t>
            </a:r>
            <a:r>
              <a:rPr lang="en-US" sz="3360" dirty="0" err="1">
                <a:solidFill>
                  <a:srgbClr val="000000"/>
                </a:solidFill>
                <a:latin typeface="+mj-lt"/>
                <a:cs typeface="Arial"/>
              </a:rPr>
              <a:t>molestie</a:t>
            </a:r>
            <a:r>
              <a:rPr lang="en-US" sz="3360" dirty="0">
                <a:solidFill>
                  <a:srgbClr val="000000"/>
                </a:solidFill>
                <a:latin typeface="+mj-lt"/>
                <a:cs typeface="Arial"/>
              </a:rPr>
              <a:t> </a:t>
            </a:r>
            <a:r>
              <a:rPr lang="en-US" sz="3360" dirty="0" err="1">
                <a:solidFill>
                  <a:srgbClr val="000000"/>
                </a:solidFill>
                <a:latin typeface="+mj-lt"/>
                <a:cs typeface="Arial"/>
              </a:rPr>
              <a:t>nec</a:t>
            </a:r>
            <a:r>
              <a:rPr lang="en-US" sz="3360" dirty="0">
                <a:solidFill>
                  <a:srgbClr val="000000"/>
                </a:solidFill>
                <a:latin typeface="+mj-lt"/>
                <a:cs typeface="Arial"/>
              </a:rPr>
              <a:t>, pharetra </a:t>
            </a:r>
            <a:r>
              <a:rPr lang="en-US" sz="3360" dirty="0" err="1">
                <a:solidFill>
                  <a:srgbClr val="000000"/>
                </a:solidFill>
                <a:latin typeface="+mj-lt"/>
                <a:cs typeface="Arial"/>
              </a:rPr>
              <a:t>quis</a:t>
            </a:r>
            <a:r>
              <a:rPr lang="en-US" sz="3360" dirty="0">
                <a:solidFill>
                  <a:srgbClr val="000000"/>
                </a:solidFill>
                <a:latin typeface="+mj-lt"/>
                <a:cs typeface="Arial"/>
              </a:rPr>
              <a:t> </a:t>
            </a:r>
            <a:r>
              <a:rPr lang="en-US" sz="3360" dirty="0" err="1">
                <a:solidFill>
                  <a:srgbClr val="000000"/>
                </a:solidFill>
                <a:latin typeface="+mj-lt"/>
                <a:cs typeface="Arial"/>
              </a:rPr>
              <a:t>justo</a:t>
            </a:r>
            <a:r>
              <a:rPr lang="en-US" sz="3360" dirty="0">
                <a:solidFill>
                  <a:srgbClr val="000000"/>
                </a:solidFill>
                <a:latin typeface="+mj-lt"/>
                <a:cs typeface="Arial"/>
              </a:rPr>
              <a:t>. </a:t>
            </a:r>
            <a:r>
              <a:rPr lang="en-US" sz="3360" dirty="0" err="1">
                <a:solidFill>
                  <a:srgbClr val="000000"/>
                </a:solidFill>
                <a:latin typeface="+mj-lt"/>
                <a:cs typeface="Arial"/>
              </a:rPr>
              <a:t>Fusce</a:t>
            </a:r>
            <a:r>
              <a:rPr lang="en-US" sz="3360" dirty="0">
                <a:solidFill>
                  <a:srgbClr val="000000"/>
                </a:solidFill>
                <a:latin typeface="+mj-lt"/>
                <a:cs typeface="Arial"/>
              </a:rPr>
              <a:t> </a:t>
            </a:r>
            <a:r>
              <a:rPr lang="en-US" sz="3360" dirty="0" err="1">
                <a:solidFill>
                  <a:srgbClr val="000000"/>
                </a:solidFill>
                <a:latin typeface="+mj-lt"/>
                <a:cs typeface="Arial"/>
              </a:rPr>
              <a:t>eu</a:t>
            </a:r>
            <a:r>
              <a:rPr lang="en-US" sz="3360" dirty="0">
                <a:solidFill>
                  <a:srgbClr val="000000"/>
                </a:solidFill>
                <a:latin typeface="+mj-lt"/>
                <a:cs typeface="Arial"/>
              </a:rPr>
              <a:t> </a:t>
            </a:r>
            <a:r>
              <a:rPr lang="en-US" sz="3360" dirty="0" err="1">
                <a:solidFill>
                  <a:srgbClr val="000000"/>
                </a:solidFill>
                <a:latin typeface="+mj-lt"/>
                <a:cs typeface="Arial"/>
              </a:rPr>
              <a:t>arcu</a:t>
            </a:r>
            <a:r>
              <a:rPr lang="en-US" sz="3360" dirty="0">
                <a:solidFill>
                  <a:srgbClr val="000000"/>
                </a:solidFill>
                <a:latin typeface="+mj-lt"/>
                <a:cs typeface="Arial"/>
              </a:rPr>
              <a:t> </a:t>
            </a:r>
            <a:r>
              <a:rPr lang="en-US" sz="3360" dirty="0" err="1">
                <a:solidFill>
                  <a:srgbClr val="000000"/>
                </a:solidFill>
                <a:latin typeface="+mj-lt"/>
                <a:cs typeface="Arial"/>
              </a:rPr>
              <a:t>odio</a:t>
            </a:r>
            <a:r>
              <a:rPr lang="en-US" sz="3360" dirty="0">
                <a:solidFill>
                  <a:srgbClr val="000000"/>
                </a:solidFill>
                <a:latin typeface="+mj-lt"/>
                <a:cs typeface="Arial"/>
              </a:rPr>
              <a:t>. In </a:t>
            </a:r>
            <a:r>
              <a:rPr lang="en-US" sz="3360" dirty="0" err="1">
                <a:solidFill>
                  <a:srgbClr val="000000"/>
                </a:solidFill>
                <a:latin typeface="+mj-lt"/>
                <a:cs typeface="Arial"/>
              </a:rPr>
              <a:t>hendrerit</a:t>
            </a:r>
            <a:r>
              <a:rPr lang="en-US" sz="3360" dirty="0">
                <a:solidFill>
                  <a:srgbClr val="000000"/>
                </a:solidFill>
                <a:latin typeface="+mj-lt"/>
                <a:cs typeface="Arial"/>
              </a:rPr>
              <a:t> </a:t>
            </a:r>
            <a:r>
              <a:rPr lang="en-US" sz="3360" dirty="0" err="1">
                <a:solidFill>
                  <a:srgbClr val="000000"/>
                </a:solidFill>
                <a:latin typeface="+mj-lt"/>
                <a:cs typeface="Arial"/>
              </a:rPr>
              <a:t>imperdiet</a:t>
            </a:r>
            <a:r>
              <a:rPr lang="en-US" sz="3360" dirty="0">
                <a:solidFill>
                  <a:srgbClr val="000000"/>
                </a:solidFill>
                <a:latin typeface="+mj-lt"/>
                <a:cs typeface="Arial"/>
              </a:rPr>
              <a:t> </a:t>
            </a:r>
            <a:r>
              <a:rPr lang="en-US" sz="3360" dirty="0" err="1">
                <a:solidFill>
                  <a:srgbClr val="000000"/>
                </a:solidFill>
                <a:latin typeface="+mj-lt"/>
                <a:cs typeface="Arial"/>
              </a:rPr>
              <a:t>felis</a:t>
            </a:r>
            <a:r>
              <a:rPr lang="en-US" sz="3360" dirty="0">
                <a:solidFill>
                  <a:srgbClr val="000000"/>
                </a:solidFill>
                <a:latin typeface="+mj-lt"/>
                <a:cs typeface="Arial"/>
              </a:rPr>
              <a:t> </a:t>
            </a:r>
            <a:r>
              <a:rPr lang="en-US" sz="3360" dirty="0" err="1">
                <a:solidFill>
                  <a:srgbClr val="000000"/>
                </a:solidFill>
                <a:latin typeface="+mj-lt"/>
                <a:cs typeface="Arial"/>
              </a:rPr>
              <a:t>nec</a:t>
            </a:r>
            <a:r>
              <a:rPr lang="en-US" sz="3360" dirty="0">
                <a:solidFill>
                  <a:srgbClr val="000000"/>
                </a:solidFill>
                <a:latin typeface="+mj-lt"/>
                <a:cs typeface="Arial"/>
              </a:rPr>
              <a:t> </a:t>
            </a:r>
            <a:r>
              <a:rPr lang="en-US" sz="3360" dirty="0" err="1">
                <a:solidFill>
                  <a:srgbClr val="000000"/>
                </a:solidFill>
                <a:latin typeface="+mj-lt"/>
                <a:cs typeface="Arial"/>
              </a:rPr>
              <a:t>facilisis</a:t>
            </a:r>
            <a:r>
              <a:rPr lang="en-US" sz="3360" dirty="0">
                <a:solidFill>
                  <a:srgbClr val="000000"/>
                </a:solidFill>
                <a:latin typeface="+mj-lt"/>
                <a:cs typeface="Arial"/>
              </a:rPr>
              <a:t>. In non </a:t>
            </a:r>
            <a:r>
              <a:rPr lang="en-US" sz="3360" dirty="0" err="1">
                <a:solidFill>
                  <a:srgbClr val="000000"/>
                </a:solidFill>
                <a:latin typeface="+mj-lt"/>
                <a:cs typeface="Arial"/>
              </a:rPr>
              <a:t>turpis</a:t>
            </a:r>
            <a:r>
              <a:rPr lang="en-US" sz="3360" dirty="0">
                <a:solidFill>
                  <a:srgbClr val="000000"/>
                </a:solidFill>
                <a:latin typeface="+mj-lt"/>
                <a:cs typeface="Arial"/>
              </a:rPr>
              <a:t> </a:t>
            </a:r>
            <a:r>
              <a:rPr lang="en-US" sz="3360" dirty="0" err="1">
                <a:solidFill>
                  <a:srgbClr val="000000"/>
                </a:solidFill>
                <a:latin typeface="+mj-lt"/>
                <a:cs typeface="Arial"/>
              </a:rPr>
              <a:t>risus</a:t>
            </a:r>
            <a:r>
              <a:rPr lang="en-US" sz="3360" dirty="0">
                <a:solidFill>
                  <a:srgbClr val="000000"/>
                </a:solidFill>
                <a:latin typeface="+mj-lt"/>
                <a:cs typeface="Arial"/>
              </a:rPr>
              <a:t>. </a:t>
            </a:r>
          </a:p>
          <a:p>
            <a:endParaRPr lang="en-US" sz="3360" dirty="0">
              <a:latin typeface="+mj-lt"/>
            </a:endParaRPr>
          </a:p>
        </p:txBody>
      </p:sp>
      <p:grpSp>
        <p:nvGrpSpPr>
          <p:cNvPr id="53" name="Group 52"/>
          <p:cNvGrpSpPr/>
          <p:nvPr/>
        </p:nvGrpSpPr>
        <p:grpSpPr>
          <a:xfrm>
            <a:off x="11744325" y="15140059"/>
            <a:ext cx="20327938" cy="1422400"/>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54" name="Rectangle 53"/>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57"/>
            </a:p>
          </p:txBody>
        </p:sp>
        <p:sp>
          <p:nvSpPr>
            <p:cNvPr id="55" name="TextBox 54"/>
            <p:cNvSpPr txBox="1"/>
            <p:nvPr/>
          </p:nvSpPr>
          <p:spPr>
            <a:xfrm>
              <a:off x="18173700" y="7599789"/>
              <a:ext cx="24803100" cy="1226710"/>
            </a:xfrm>
            <a:prstGeom prst="rect">
              <a:avLst/>
            </a:prstGeom>
            <a:grpFill/>
          </p:spPr>
          <p:txBody>
            <a:bodyPr wrap="square" rtlCol="0">
              <a:spAutoFit/>
            </a:bodyPr>
            <a:lstStyle/>
            <a:p>
              <a:pPr algn="ctr"/>
              <a:r>
                <a:rPr lang="en-US" sz="5600" b="1" dirty="0">
                  <a:solidFill>
                    <a:schemeClr val="bg1"/>
                  </a:solidFill>
                </a:rPr>
                <a:t>Header</a:t>
              </a:r>
            </a:p>
          </p:txBody>
        </p:sp>
      </p:grpSp>
      <p:sp>
        <p:nvSpPr>
          <p:cNvPr id="56" name="TextBox 55"/>
          <p:cNvSpPr txBox="1"/>
          <p:nvPr/>
        </p:nvSpPr>
        <p:spPr>
          <a:xfrm>
            <a:off x="11744325" y="16590663"/>
            <a:ext cx="20327938" cy="8159097"/>
          </a:xfrm>
          <a:prstGeom prst="rect">
            <a:avLst/>
          </a:prstGeom>
          <a:noFill/>
        </p:spPr>
        <p:txBody>
          <a:bodyPr wrap="square" lIns="170688" tIns="426720" rIns="170688" bIns="426720" numCol="2" rtlCol="0">
            <a:noAutofit/>
          </a:bodyPr>
          <a:lstStyle/>
          <a:p>
            <a:pPr marL="533381" indent="-533381">
              <a:spcBef>
                <a:spcPts val="467"/>
              </a:spcBef>
              <a:buFont typeface="Arial" charset="0"/>
              <a:buChar char="•"/>
            </a:pPr>
            <a:r>
              <a:rPr lang="en-US" sz="3360" dirty="0">
                <a:solidFill>
                  <a:srgbClr val="000000"/>
                </a:solidFill>
                <a:latin typeface="+mj-lt"/>
                <a:cs typeface="Arial"/>
              </a:rPr>
              <a:t>Lorem ipsum dolor sit </a:t>
            </a:r>
            <a:r>
              <a:rPr lang="en-US" sz="3360" dirty="0" err="1">
                <a:solidFill>
                  <a:srgbClr val="000000"/>
                </a:solidFill>
                <a:latin typeface="+mj-lt"/>
                <a:cs typeface="Arial"/>
              </a:rPr>
              <a:t>amet</a:t>
            </a:r>
            <a:r>
              <a:rPr lang="en-US" sz="3360" dirty="0">
                <a:solidFill>
                  <a:srgbClr val="000000"/>
                </a:solidFill>
                <a:latin typeface="+mj-lt"/>
                <a:cs typeface="Arial"/>
              </a:rPr>
              <a:t>, </a:t>
            </a:r>
            <a:r>
              <a:rPr lang="en-US" sz="3360" dirty="0" err="1">
                <a:solidFill>
                  <a:srgbClr val="000000"/>
                </a:solidFill>
                <a:latin typeface="+mj-lt"/>
                <a:cs typeface="Arial"/>
              </a:rPr>
              <a:t>consectetur</a:t>
            </a:r>
            <a:r>
              <a:rPr lang="en-US" sz="3360" dirty="0">
                <a:solidFill>
                  <a:srgbClr val="000000"/>
                </a:solidFill>
                <a:latin typeface="+mj-lt"/>
                <a:cs typeface="Arial"/>
              </a:rPr>
              <a:t> </a:t>
            </a:r>
            <a:r>
              <a:rPr lang="en-US" sz="3360" dirty="0" err="1">
                <a:solidFill>
                  <a:srgbClr val="000000"/>
                </a:solidFill>
                <a:latin typeface="+mj-lt"/>
                <a:cs typeface="Arial"/>
              </a:rPr>
              <a:t>adipiscing</a:t>
            </a:r>
            <a:r>
              <a:rPr lang="en-US" sz="3360" dirty="0">
                <a:solidFill>
                  <a:srgbClr val="000000"/>
                </a:solidFill>
                <a:latin typeface="+mj-lt"/>
                <a:cs typeface="Arial"/>
              </a:rPr>
              <a:t> </a:t>
            </a:r>
            <a:r>
              <a:rPr lang="en-US" sz="3360" dirty="0" err="1">
                <a:solidFill>
                  <a:srgbClr val="000000"/>
                </a:solidFill>
                <a:latin typeface="+mj-lt"/>
                <a:cs typeface="Arial"/>
              </a:rPr>
              <a:t>elit</a:t>
            </a:r>
            <a:r>
              <a:rPr lang="en-US" sz="3360" dirty="0">
                <a:solidFill>
                  <a:srgbClr val="000000"/>
                </a:solidFill>
                <a:latin typeface="+mj-lt"/>
                <a:cs typeface="Arial"/>
              </a:rPr>
              <a:t>. Integer a </a:t>
            </a:r>
            <a:r>
              <a:rPr lang="en-US" sz="3360" dirty="0" err="1">
                <a:solidFill>
                  <a:srgbClr val="000000"/>
                </a:solidFill>
                <a:latin typeface="+mj-lt"/>
                <a:cs typeface="Arial"/>
              </a:rPr>
              <a:t>urna</a:t>
            </a:r>
            <a:r>
              <a:rPr lang="en-US" sz="3360" dirty="0">
                <a:solidFill>
                  <a:srgbClr val="000000"/>
                </a:solidFill>
                <a:latin typeface="+mj-lt"/>
                <a:cs typeface="Arial"/>
              </a:rPr>
              <a:t> </a:t>
            </a:r>
            <a:r>
              <a:rPr lang="en-US" sz="3360" dirty="0" err="1">
                <a:solidFill>
                  <a:srgbClr val="000000"/>
                </a:solidFill>
                <a:latin typeface="+mj-lt"/>
                <a:cs typeface="Arial"/>
              </a:rPr>
              <a:t>est</a:t>
            </a:r>
            <a:r>
              <a:rPr lang="en-US" sz="3360" dirty="0">
                <a:solidFill>
                  <a:srgbClr val="000000"/>
                </a:solidFill>
                <a:latin typeface="+mj-lt"/>
                <a:cs typeface="Arial"/>
              </a:rPr>
              <a:t>, sit </a:t>
            </a:r>
            <a:r>
              <a:rPr lang="en-US" sz="3360" dirty="0" err="1">
                <a:solidFill>
                  <a:srgbClr val="000000"/>
                </a:solidFill>
                <a:latin typeface="+mj-lt"/>
                <a:cs typeface="Arial"/>
              </a:rPr>
              <a:t>amet</a:t>
            </a:r>
            <a:r>
              <a:rPr lang="en-US" sz="3360" dirty="0">
                <a:solidFill>
                  <a:srgbClr val="000000"/>
                </a:solidFill>
                <a:latin typeface="+mj-lt"/>
                <a:cs typeface="Arial"/>
              </a:rPr>
              <a:t> </a:t>
            </a:r>
            <a:r>
              <a:rPr lang="en-US" sz="3360" dirty="0" err="1">
                <a:latin typeface="+mj-lt"/>
                <a:cs typeface="Arial"/>
              </a:rPr>
              <a:t>dignissim</a:t>
            </a:r>
            <a:r>
              <a:rPr lang="en-US" sz="3360" dirty="0">
                <a:solidFill>
                  <a:srgbClr val="000000"/>
                </a:solidFill>
                <a:latin typeface="+mj-lt"/>
                <a:cs typeface="Arial"/>
              </a:rPr>
              <a:t> nisi. </a:t>
            </a:r>
            <a:r>
              <a:rPr lang="en-US" sz="3360" dirty="0" err="1">
                <a:solidFill>
                  <a:srgbClr val="000000"/>
                </a:solidFill>
                <a:latin typeface="+mj-lt"/>
                <a:cs typeface="Arial"/>
              </a:rPr>
              <a:t>Quisque</a:t>
            </a:r>
            <a:r>
              <a:rPr lang="en-US" sz="3360" dirty="0">
                <a:solidFill>
                  <a:srgbClr val="000000"/>
                </a:solidFill>
                <a:latin typeface="+mj-lt"/>
                <a:cs typeface="Arial"/>
              </a:rPr>
              <a:t> nisi </a:t>
            </a:r>
            <a:r>
              <a:rPr lang="en-US" sz="3360" dirty="0" err="1">
                <a:solidFill>
                  <a:srgbClr val="000000"/>
                </a:solidFill>
                <a:latin typeface="+mj-lt"/>
                <a:cs typeface="Arial"/>
              </a:rPr>
              <a:t>neque</a:t>
            </a:r>
            <a:r>
              <a:rPr lang="en-US" sz="3360" dirty="0">
                <a:solidFill>
                  <a:srgbClr val="000000"/>
                </a:solidFill>
                <a:latin typeface="+mj-lt"/>
                <a:cs typeface="Arial"/>
              </a:rPr>
              <a:t>, </a:t>
            </a:r>
            <a:r>
              <a:rPr lang="en-US" sz="3360" dirty="0" err="1">
                <a:solidFill>
                  <a:srgbClr val="000000"/>
                </a:solidFill>
                <a:latin typeface="+mj-lt"/>
                <a:cs typeface="Arial"/>
              </a:rPr>
              <a:t>luctus</a:t>
            </a:r>
            <a:r>
              <a:rPr lang="en-US" sz="3360" dirty="0">
                <a:solidFill>
                  <a:srgbClr val="000000"/>
                </a:solidFill>
                <a:latin typeface="+mj-lt"/>
                <a:cs typeface="Arial"/>
              </a:rPr>
              <a:t> </a:t>
            </a:r>
            <a:r>
              <a:rPr lang="en-US" sz="3360" dirty="0" err="1">
                <a:solidFill>
                  <a:srgbClr val="000000"/>
                </a:solidFill>
                <a:latin typeface="+mj-lt"/>
                <a:cs typeface="Arial"/>
              </a:rPr>
              <a:t>eu</a:t>
            </a:r>
            <a:r>
              <a:rPr lang="en-US" sz="3360" dirty="0">
                <a:solidFill>
                  <a:srgbClr val="000000"/>
                </a:solidFill>
                <a:latin typeface="+mj-lt"/>
                <a:cs typeface="Arial"/>
              </a:rPr>
              <a:t> </a:t>
            </a:r>
            <a:r>
              <a:rPr lang="en-US" sz="3360" dirty="0" err="1">
                <a:solidFill>
                  <a:srgbClr val="000000"/>
                </a:solidFill>
                <a:latin typeface="+mj-lt"/>
                <a:cs typeface="Arial"/>
              </a:rPr>
              <a:t>vulputate</a:t>
            </a:r>
            <a:r>
              <a:rPr lang="en-US" sz="3360" dirty="0">
                <a:solidFill>
                  <a:srgbClr val="000000"/>
                </a:solidFill>
                <a:latin typeface="+mj-lt"/>
                <a:cs typeface="Arial"/>
              </a:rPr>
              <a:t> a, </a:t>
            </a:r>
            <a:r>
              <a:rPr lang="en-US" sz="3360" dirty="0" err="1">
                <a:solidFill>
                  <a:srgbClr val="000000"/>
                </a:solidFill>
                <a:latin typeface="+mj-lt"/>
                <a:cs typeface="Arial"/>
              </a:rPr>
              <a:t>consequat</a:t>
            </a:r>
            <a:r>
              <a:rPr lang="en-US" sz="3360" dirty="0">
                <a:solidFill>
                  <a:srgbClr val="000000"/>
                </a:solidFill>
                <a:latin typeface="+mj-lt"/>
                <a:cs typeface="Arial"/>
              </a:rPr>
              <a:t> </a:t>
            </a:r>
            <a:r>
              <a:rPr lang="en-US" sz="3360" dirty="0" err="1">
                <a:solidFill>
                  <a:srgbClr val="000000"/>
                </a:solidFill>
                <a:latin typeface="+mj-lt"/>
                <a:cs typeface="Arial"/>
              </a:rPr>
              <a:t>ut</a:t>
            </a:r>
            <a:r>
              <a:rPr lang="en-US" sz="3360" dirty="0">
                <a:solidFill>
                  <a:srgbClr val="000000"/>
                </a:solidFill>
                <a:latin typeface="+mj-lt"/>
                <a:cs typeface="Arial"/>
              </a:rPr>
              <a:t> </a:t>
            </a:r>
            <a:r>
              <a:rPr lang="en-US" sz="3360" dirty="0" err="1">
                <a:solidFill>
                  <a:srgbClr val="000000"/>
                </a:solidFill>
                <a:latin typeface="+mj-lt"/>
                <a:cs typeface="Arial"/>
              </a:rPr>
              <a:t>tellus</a:t>
            </a:r>
            <a:r>
              <a:rPr lang="en-US" sz="3360" dirty="0">
                <a:solidFill>
                  <a:srgbClr val="000000"/>
                </a:solidFill>
                <a:latin typeface="+mj-lt"/>
                <a:cs typeface="Arial"/>
              </a:rPr>
              <a:t>. </a:t>
            </a:r>
            <a:r>
              <a:rPr lang="en-US" sz="3360" dirty="0" err="1">
                <a:solidFill>
                  <a:srgbClr val="000000"/>
                </a:solidFill>
                <a:latin typeface="+mj-lt"/>
                <a:cs typeface="Arial"/>
              </a:rPr>
              <a:t>Nullam</a:t>
            </a:r>
            <a:r>
              <a:rPr lang="en-US" sz="3360" dirty="0">
                <a:solidFill>
                  <a:srgbClr val="000000"/>
                </a:solidFill>
                <a:latin typeface="+mj-lt"/>
                <a:cs typeface="Arial"/>
              </a:rPr>
              <a:t> </a:t>
            </a:r>
            <a:r>
              <a:rPr lang="en-US" sz="3360" dirty="0" err="1">
                <a:solidFill>
                  <a:srgbClr val="000000"/>
                </a:solidFill>
                <a:latin typeface="+mj-lt"/>
                <a:cs typeface="Arial"/>
              </a:rPr>
              <a:t>elit</a:t>
            </a:r>
            <a:r>
              <a:rPr lang="en-US" sz="3360" dirty="0">
                <a:solidFill>
                  <a:srgbClr val="000000"/>
                </a:solidFill>
                <a:latin typeface="+mj-lt"/>
                <a:cs typeface="Arial"/>
              </a:rPr>
              <a:t> quam, </a:t>
            </a:r>
            <a:r>
              <a:rPr lang="en-US" sz="3360" dirty="0" err="1">
                <a:solidFill>
                  <a:srgbClr val="000000"/>
                </a:solidFill>
                <a:latin typeface="+mj-lt"/>
                <a:cs typeface="Arial"/>
              </a:rPr>
              <a:t>varius</a:t>
            </a:r>
            <a:r>
              <a:rPr lang="en-US" sz="3360" dirty="0">
                <a:solidFill>
                  <a:srgbClr val="000000"/>
                </a:solidFill>
                <a:latin typeface="+mj-lt"/>
                <a:cs typeface="Arial"/>
              </a:rPr>
              <a:t> </a:t>
            </a:r>
            <a:r>
              <a:rPr lang="en-US" sz="3360" dirty="0" err="1">
                <a:solidFill>
                  <a:srgbClr val="000000"/>
                </a:solidFill>
                <a:latin typeface="+mj-lt"/>
                <a:cs typeface="Arial"/>
              </a:rPr>
              <a:t>quis</a:t>
            </a:r>
            <a:r>
              <a:rPr lang="en-US" sz="3360" dirty="0">
                <a:solidFill>
                  <a:srgbClr val="000000"/>
                </a:solidFill>
                <a:latin typeface="+mj-lt"/>
                <a:cs typeface="Arial"/>
              </a:rPr>
              <a:t> semper </a:t>
            </a:r>
            <a:r>
              <a:rPr lang="en-US" sz="3360" dirty="0" err="1">
                <a:solidFill>
                  <a:srgbClr val="000000"/>
                </a:solidFill>
                <a:latin typeface="+mj-lt"/>
                <a:cs typeface="Arial"/>
              </a:rPr>
              <a:t>eget</a:t>
            </a:r>
            <a:r>
              <a:rPr lang="en-US" sz="3360" dirty="0">
                <a:solidFill>
                  <a:srgbClr val="000000"/>
                </a:solidFill>
                <a:latin typeface="+mj-lt"/>
                <a:cs typeface="Arial"/>
              </a:rPr>
              <a:t>, </a:t>
            </a:r>
            <a:r>
              <a:rPr lang="en-US" sz="3360" dirty="0" err="1">
                <a:solidFill>
                  <a:srgbClr val="000000"/>
                </a:solidFill>
                <a:latin typeface="+mj-lt"/>
                <a:cs typeface="Arial"/>
              </a:rPr>
              <a:t>mollis</a:t>
            </a:r>
            <a:r>
              <a:rPr lang="en-US" sz="3360" dirty="0">
                <a:solidFill>
                  <a:srgbClr val="000000"/>
                </a:solidFill>
                <a:latin typeface="+mj-lt"/>
                <a:cs typeface="Arial"/>
              </a:rPr>
              <a:t> sit </a:t>
            </a:r>
            <a:r>
              <a:rPr lang="en-US" sz="3360" dirty="0" err="1">
                <a:solidFill>
                  <a:srgbClr val="000000"/>
                </a:solidFill>
                <a:latin typeface="+mj-lt"/>
                <a:cs typeface="Arial"/>
              </a:rPr>
              <a:t>amet</a:t>
            </a:r>
            <a:r>
              <a:rPr lang="en-US" sz="3360" dirty="0">
                <a:solidFill>
                  <a:srgbClr val="000000"/>
                </a:solidFill>
                <a:latin typeface="+mj-lt"/>
                <a:cs typeface="Arial"/>
              </a:rPr>
              <a:t> mi. </a:t>
            </a:r>
            <a:r>
              <a:rPr lang="en-US" sz="3360" dirty="0" err="1">
                <a:solidFill>
                  <a:srgbClr val="000000"/>
                </a:solidFill>
                <a:latin typeface="+mj-lt"/>
                <a:cs typeface="Arial"/>
              </a:rPr>
              <a:t>Praesent</a:t>
            </a:r>
            <a:r>
              <a:rPr lang="en-US" sz="3360" dirty="0">
                <a:solidFill>
                  <a:srgbClr val="000000"/>
                </a:solidFill>
                <a:latin typeface="+mj-lt"/>
                <a:cs typeface="Arial"/>
              </a:rPr>
              <a:t> </a:t>
            </a:r>
            <a:r>
              <a:rPr lang="en-US" sz="3360" dirty="0" err="1">
                <a:solidFill>
                  <a:srgbClr val="000000"/>
                </a:solidFill>
                <a:latin typeface="+mj-lt"/>
                <a:cs typeface="Arial"/>
              </a:rPr>
              <a:t>egestas</a:t>
            </a:r>
            <a:r>
              <a:rPr lang="en-US" sz="3360" dirty="0">
                <a:solidFill>
                  <a:srgbClr val="000000"/>
                </a:solidFill>
                <a:latin typeface="+mj-lt"/>
                <a:cs typeface="Arial"/>
              </a:rPr>
              <a:t> </a:t>
            </a:r>
            <a:r>
              <a:rPr lang="en-US" sz="3360" dirty="0" err="1">
                <a:solidFill>
                  <a:srgbClr val="000000"/>
                </a:solidFill>
                <a:latin typeface="+mj-lt"/>
                <a:cs typeface="Arial"/>
              </a:rPr>
              <a:t>nisl</a:t>
            </a:r>
            <a:r>
              <a:rPr lang="en-US" sz="3360" dirty="0">
                <a:solidFill>
                  <a:srgbClr val="000000"/>
                </a:solidFill>
                <a:latin typeface="+mj-lt"/>
                <a:cs typeface="Arial"/>
              </a:rPr>
              <a:t> </a:t>
            </a:r>
            <a:r>
              <a:rPr lang="en-US" sz="3360" dirty="0" err="1">
                <a:solidFill>
                  <a:srgbClr val="000000"/>
                </a:solidFill>
                <a:latin typeface="+mj-lt"/>
                <a:cs typeface="Arial"/>
              </a:rPr>
              <a:t>quis</a:t>
            </a:r>
            <a:r>
              <a:rPr lang="en-US" sz="3360" dirty="0">
                <a:solidFill>
                  <a:srgbClr val="000000"/>
                </a:solidFill>
                <a:latin typeface="+mj-lt"/>
                <a:cs typeface="Arial"/>
              </a:rPr>
              <a:t> </a:t>
            </a:r>
            <a:r>
              <a:rPr lang="en-US" sz="3360" dirty="0" err="1">
                <a:solidFill>
                  <a:srgbClr val="000000"/>
                </a:solidFill>
                <a:latin typeface="+mj-lt"/>
                <a:cs typeface="Arial"/>
              </a:rPr>
              <a:t>nunc</a:t>
            </a:r>
            <a:r>
              <a:rPr lang="en-US" sz="3360" dirty="0">
                <a:solidFill>
                  <a:srgbClr val="000000"/>
                </a:solidFill>
                <a:latin typeface="+mj-lt"/>
                <a:cs typeface="Arial"/>
              </a:rPr>
              <a:t> </a:t>
            </a:r>
            <a:r>
              <a:rPr lang="en-US" sz="3360" dirty="0" err="1">
                <a:solidFill>
                  <a:srgbClr val="000000"/>
                </a:solidFill>
                <a:latin typeface="+mj-lt"/>
                <a:cs typeface="Arial"/>
              </a:rPr>
              <a:t>ultrices</a:t>
            </a:r>
            <a:r>
              <a:rPr lang="en-US" sz="3360" dirty="0">
                <a:solidFill>
                  <a:srgbClr val="000000"/>
                </a:solidFill>
                <a:latin typeface="+mj-lt"/>
                <a:cs typeface="Arial"/>
              </a:rPr>
              <a:t> gravida. </a:t>
            </a:r>
            <a:r>
              <a:rPr lang="en-US" sz="3360" dirty="0" err="1">
                <a:solidFill>
                  <a:srgbClr val="000000"/>
                </a:solidFill>
                <a:latin typeface="+mj-lt"/>
                <a:cs typeface="Arial"/>
              </a:rPr>
              <a:t>Mauris</a:t>
            </a:r>
            <a:r>
              <a:rPr lang="en-US" sz="3360" dirty="0">
                <a:solidFill>
                  <a:srgbClr val="000000"/>
                </a:solidFill>
                <a:latin typeface="+mj-lt"/>
                <a:cs typeface="Arial"/>
              </a:rPr>
              <a:t> dictum </a:t>
            </a:r>
            <a:r>
              <a:rPr lang="en-US" sz="3360" dirty="0" err="1">
                <a:solidFill>
                  <a:srgbClr val="000000"/>
                </a:solidFill>
                <a:latin typeface="+mj-lt"/>
                <a:cs typeface="Arial"/>
              </a:rPr>
              <a:t>interdum</a:t>
            </a:r>
            <a:r>
              <a:rPr lang="en-US" sz="3360" dirty="0">
                <a:solidFill>
                  <a:srgbClr val="000000"/>
                </a:solidFill>
                <a:latin typeface="+mj-lt"/>
                <a:cs typeface="Arial"/>
              </a:rPr>
              <a:t> </a:t>
            </a:r>
            <a:r>
              <a:rPr lang="en-US" sz="3360" dirty="0" err="1">
                <a:solidFill>
                  <a:srgbClr val="000000"/>
                </a:solidFill>
                <a:latin typeface="+mj-lt"/>
                <a:cs typeface="Arial"/>
              </a:rPr>
              <a:t>volutpat</a:t>
            </a:r>
            <a:r>
              <a:rPr lang="en-US" sz="3360" dirty="0">
                <a:solidFill>
                  <a:srgbClr val="000000"/>
                </a:solidFill>
                <a:latin typeface="+mj-lt"/>
                <a:cs typeface="Arial"/>
              </a:rPr>
              <a:t>. </a:t>
            </a:r>
            <a:r>
              <a:rPr lang="en-US" sz="3360" dirty="0" err="1">
                <a:solidFill>
                  <a:srgbClr val="000000"/>
                </a:solidFill>
                <a:latin typeface="+mj-lt"/>
                <a:cs typeface="Arial"/>
              </a:rPr>
              <a:t>Aenean</a:t>
            </a:r>
            <a:r>
              <a:rPr lang="en-US" sz="3360" dirty="0">
                <a:solidFill>
                  <a:srgbClr val="000000"/>
                </a:solidFill>
                <a:latin typeface="+mj-lt"/>
                <a:cs typeface="Arial"/>
              </a:rPr>
              <a:t> </a:t>
            </a:r>
            <a:r>
              <a:rPr lang="en-US" sz="3360" dirty="0" err="1">
                <a:solidFill>
                  <a:srgbClr val="000000"/>
                </a:solidFill>
                <a:latin typeface="+mj-lt"/>
                <a:cs typeface="Arial"/>
              </a:rPr>
              <a:t>vehicula</a:t>
            </a:r>
            <a:r>
              <a:rPr lang="en-US" sz="3360" dirty="0">
                <a:solidFill>
                  <a:srgbClr val="000000"/>
                </a:solidFill>
                <a:latin typeface="+mj-lt"/>
                <a:cs typeface="Arial"/>
              </a:rPr>
              <a:t> </a:t>
            </a:r>
            <a:r>
              <a:rPr lang="en-US" sz="3360" dirty="0" err="1">
                <a:solidFill>
                  <a:srgbClr val="000000"/>
                </a:solidFill>
                <a:latin typeface="+mj-lt"/>
                <a:cs typeface="Arial"/>
              </a:rPr>
              <a:t>arcu</a:t>
            </a:r>
            <a:r>
              <a:rPr lang="en-US" sz="3360" dirty="0">
                <a:solidFill>
                  <a:srgbClr val="000000"/>
                </a:solidFill>
                <a:latin typeface="+mj-lt"/>
                <a:cs typeface="Arial"/>
              </a:rPr>
              <a:t> </a:t>
            </a:r>
            <a:r>
              <a:rPr lang="en-US" sz="3360" dirty="0" err="1">
                <a:solidFill>
                  <a:srgbClr val="000000"/>
                </a:solidFill>
                <a:latin typeface="+mj-lt"/>
                <a:cs typeface="Arial"/>
              </a:rPr>
              <a:t>ut</a:t>
            </a:r>
            <a:r>
              <a:rPr lang="en-US" sz="3360" dirty="0">
                <a:solidFill>
                  <a:srgbClr val="000000"/>
                </a:solidFill>
                <a:latin typeface="+mj-lt"/>
                <a:cs typeface="Arial"/>
              </a:rPr>
              <a:t> quam </a:t>
            </a:r>
            <a:r>
              <a:rPr lang="en-US" sz="3360" dirty="0" err="1">
                <a:solidFill>
                  <a:srgbClr val="000000"/>
                </a:solidFill>
                <a:latin typeface="+mj-lt"/>
                <a:cs typeface="Arial"/>
              </a:rPr>
              <a:t>volutpat</a:t>
            </a:r>
            <a:r>
              <a:rPr lang="en-US" sz="3360" dirty="0">
                <a:solidFill>
                  <a:srgbClr val="000000"/>
                </a:solidFill>
                <a:latin typeface="+mj-lt"/>
                <a:cs typeface="Arial"/>
              </a:rPr>
              <a:t> </a:t>
            </a:r>
            <a:r>
              <a:rPr lang="en-US" sz="3360" dirty="0" err="1">
                <a:solidFill>
                  <a:srgbClr val="000000"/>
                </a:solidFill>
                <a:latin typeface="+mj-lt"/>
                <a:cs typeface="Arial"/>
              </a:rPr>
              <a:t>interdum</a:t>
            </a:r>
            <a:r>
              <a:rPr lang="en-US" sz="3360" dirty="0">
                <a:solidFill>
                  <a:srgbClr val="000000"/>
                </a:solidFill>
                <a:latin typeface="+mj-lt"/>
                <a:cs typeface="Arial"/>
              </a:rPr>
              <a:t>. </a:t>
            </a:r>
            <a:r>
              <a:rPr lang="en-US" sz="3360" dirty="0" err="1">
                <a:solidFill>
                  <a:srgbClr val="000000"/>
                </a:solidFill>
                <a:latin typeface="+mj-lt"/>
                <a:cs typeface="Arial"/>
              </a:rPr>
              <a:t>Sed</a:t>
            </a:r>
            <a:r>
              <a:rPr lang="en-US" sz="3360" dirty="0">
                <a:solidFill>
                  <a:srgbClr val="000000"/>
                </a:solidFill>
                <a:latin typeface="+mj-lt"/>
                <a:cs typeface="Arial"/>
              </a:rPr>
              <a:t> a </a:t>
            </a:r>
            <a:r>
              <a:rPr lang="en-US" sz="3360" dirty="0" err="1">
                <a:solidFill>
                  <a:srgbClr val="000000"/>
                </a:solidFill>
                <a:latin typeface="+mj-lt"/>
                <a:cs typeface="Arial"/>
              </a:rPr>
              <a:t>est</a:t>
            </a:r>
            <a:r>
              <a:rPr lang="en-US" sz="3360" dirty="0">
                <a:solidFill>
                  <a:srgbClr val="000000"/>
                </a:solidFill>
                <a:latin typeface="+mj-lt"/>
                <a:cs typeface="Arial"/>
              </a:rPr>
              <a:t> lacus. </a:t>
            </a:r>
            <a:r>
              <a:rPr lang="en-US" sz="3360" dirty="0" err="1">
                <a:solidFill>
                  <a:srgbClr val="000000"/>
                </a:solidFill>
                <a:latin typeface="+mj-lt"/>
                <a:cs typeface="Arial"/>
              </a:rPr>
              <a:t>Vivamus</a:t>
            </a:r>
            <a:r>
              <a:rPr lang="en-US" sz="3360" dirty="0">
                <a:solidFill>
                  <a:srgbClr val="000000"/>
                </a:solidFill>
                <a:latin typeface="+mj-lt"/>
                <a:cs typeface="Arial"/>
              </a:rPr>
              <a:t> </a:t>
            </a:r>
            <a:r>
              <a:rPr lang="en-US" sz="3360" dirty="0" err="1">
                <a:solidFill>
                  <a:srgbClr val="000000"/>
                </a:solidFill>
                <a:latin typeface="+mj-lt"/>
                <a:cs typeface="Arial"/>
              </a:rPr>
              <a:t>porttitor</a:t>
            </a:r>
            <a:r>
              <a:rPr lang="en-US" sz="3360" dirty="0">
                <a:solidFill>
                  <a:srgbClr val="000000"/>
                </a:solidFill>
                <a:latin typeface="+mj-lt"/>
                <a:cs typeface="Arial"/>
              </a:rPr>
              <a:t> </a:t>
            </a:r>
            <a:r>
              <a:rPr lang="en-US" sz="3360" dirty="0" err="1">
                <a:solidFill>
                  <a:srgbClr val="000000"/>
                </a:solidFill>
                <a:latin typeface="+mj-lt"/>
                <a:cs typeface="Arial"/>
              </a:rPr>
              <a:t>massa</a:t>
            </a:r>
            <a:r>
              <a:rPr lang="en-US" sz="3360" dirty="0">
                <a:solidFill>
                  <a:srgbClr val="000000"/>
                </a:solidFill>
                <a:latin typeface="+mj-lt"/>
                <a:cs typeface="Arial"/>
              </a:rPr>
              <a:t> </a:t>
            </a:r>
            <a:r>
              <a:rPr lang="en-US" sz="3360" dirty="0" err="1">
                <a:solidFill>
                  <a:srgbClr val="000000"/>
                </a:solidFill>
                <a:latin typeface="+mj-lt"/>
                <a:cs typeface="Arial"/>
              </a:rPr>
              <a:t>dapibus</a:t>
            </a:r>
            <a:r>
              <a:rPr lang="en-US" sz="3360" dirty="0">
                <a:solidFill>
                  <a:srgbClr val="000000"/>
                </a:solidFill>
                <a:latin typeface="+mj-lt"/>
                <a:cs typeface="Arial"/>
              </a:rPr>
              <a:t> </a:t>
            </a:r>
            <a:r>
              <a:rPr lang="en-US" sz="3360" dirty="0" err="1">
                <a:solidFill>
                  <a:srgbClr val="000000"/>
                </a:solidFill>
                <a:latin typeface="+mj-lt"/>
                <a:cs typeface="Arial"/>
              </a:rPr>
              <a:t>felis</a:t>
            </a:r>
            <a:r>
              <a:rPr lang="en-US" sz="3360" dirty="0">
                <a:solidFill>
                  <a:srgbClr val="000000"/>
                </a:solidFill>
                <a:latin typeface="+mj-lt"/>
                <a:cs typeface="Arial"/>
              </a:rPr>
              <a:t> </a:t>
            </a:r>
            <a:r>
              <a:rPr lang="en-US" sz="3360" dirty="0" err="1">
                <a:solidFill>
                  <a:srgbClr val="000000"/>
                </a:solidFill>
                <a:latin typeface="+mj-lt"/>
                <a:cs typeface="Arial"/>
              </a:rPr>
              <a:t>rhoncus</a:t>
            </a:r>
            <a:r>
              <a:rPr lang="en-US" sz="3360" dirty="0">
                <a:solidFill>
                  <a:srgbClr val="000000"/>
                </a:solidFill>
                <a:latin typeface="+mj-lt"/>
                <a:cs typeface="Arial"/>
              </a:rPr>
              <a:t> a porta </a:t>
            </a:r>
            <a:r>
              <a:rPr lang="en-US" sz="3360" dirty="0" err="1">
                <a:solidFill>
                  <a:srgbClr val="000000"/>
                </a:solidFill>
                <a:latin typeface="+mj-lt"/>
                <a:cs typeface="Arial"/>
              </a:rPr>
              <a:t>metus</a:t>
            </a:r>
            <a:r>
              <a:rPr lang="en-US" sz="3360" dirty="0">
                <a:solidFill>
                  <a:srgbClr val="000000"/>
                </a:solidFill>
                <a:latin typeface="+mj-lt"/>
                <a:cs typeface="Arial"/>
              </a:rPr>
              <a:t> </a:t>
            </a:r>
            <a:r>
              <a:rPr lang="en-US" sz="3360" dirty="0" err="1">
                <a:solidFill>
                  <a:srgbClr val="000000"/>
                </a:solidFill>
                <a:latin typeface="+mj-lt"/>
                <a:cs typeface="Arial"/>
              </a:rPr>
              <a:t>ultrices</a:t>
            </a:r>
            <a:r>
              <a:rPr lang="en-US" sz="3360" dirty="0">
                <a:solidFill>
                  <a:srgbClr val="000000"/>
                </a:solidFill>
                <a:latin typeface="+mj-lt"/>
                <a:cs typeface="Arial"/>
              </a:rPr>
              <a:t>. </a:t>
            </a:r>
            <a:r>
              <a:rPr lang="en-US" sz="3360" dirty="0" err="1">
                <a:solidFill>
                  <a:srgbClr val="000000"/>
                </a:solidFill>
                <a:latin typeface="+mj-lt"/>
                <a:cs typeface="Arial"/>
              </a:rPr>
              <a:t>Mauris</a:t>
            </a:r>
            <a:r>
              <a:rPr lang="en-US" sz="3360" dirty="0">
                <a:solidFill>
                  <a:srgbClr val="000000"/>
                </a:solidFill>
                <a:latin typeface="+mj-lt"/>
                <a:cs typeface="Arial"/>
              </a:rPr>
              <a:t> id </a:t>
            </a:r>
            <a:r>
              <a:rPr lang="en-US" sz="3360" dirty="0" err="1">
                <a:solidFill>
                  <a:srgbClr val="000000"/>
                </a:solidFill>
                <a:latin typeface="+mj-lt"/>
                <a:cs typeface="Arial"/>
              </a:rPr>
              <a:t>congue</a:t>
            </a:r>
            <a:r>
              <a:rPr lang="en-US" sz="3360" dirty="0">
                <a:solidFill>
                  <a:srgbClr val="000000"/>
                </a:solidFill>
                <a:latin typeface="+mj-lt"/>
                <a:cs typeface="Arial"/>
              </a:rPr>
              <a:t> </a:t>
            </a:r>
            <a:r>
              <a:rPr lang="en-US" sz="3360" dirty="0" err="1">
                <a:solidFill>
                  <a:srgbClr val="000000"/>
                </a:solidFill>
                <a:latin typeface="+mj-lt"/>
                <a:cs typeface="Arial"/>
              </a:rPr>
              <a:t>tellus</a:t>
            </a:r>
            <a:r>
              <a:rPr lang="en-US" sz="3360" dirty="0">
                <a:solidFill>
                  <a:srgbClr val="000000"/>
                </a:solidFill>
                <a:latin typeface="+mj-lt"/>
                <a:cs typeface="Arial"/>
              </a:rPr>
              <a:t>.</a:t>
            </a:r>
          </a:p>
          <a:p>
            <a:pPr marL="533381" indent="-533381">
              <a:spcBef>
                <a:spcPts val="467"/>
              </a:spcBef>
              <a:buFont typeface="Arial" charset="0"/>
              <a:buChar char="•"/>
            </a:pPr>
            <a:r>
              <a:rPr lang="en-US" sz="3360" dirty="0" err="1">
                <a:solidFill>
                  <a:srgbClr val="000000"/>
                </a:solidFill>
                <a:latin typeface="+mj-lt"/>
                <a:cs typeface="Arial"/>
              </a:rPr>
              <a:t>Vivamus</a:t>
            </a:r>
            <a:r>
              <a:rPr lang="en-US" sz="3360" dirty="0">
                <a:solidFill>
                  <a:srgbClr val="000000"/>
                </a:solidFill>
                <a:latin typeface="+mj-lt"/>
                <a:cs typeface="Arial"/>
              </a:rPr>
              <a:t> ligula </a:t>
            </a:r>
            <a:r>
              <a:rPr lang="en-US" sz="3360" dirty="0" err="1">
                <a:solidFill>
                  <a:srgbClr val="000000"/>
                </a:solidFill>
                <a:latin typeface="+mj-lt"/>
                <a:cs typeface="Arial"/>
              </a:rPr>
              <a:t>nulla</a:t>
            </a:r>
            <a:r>
              <a:rPr lang="en-US" sz="3360" dirty="0">
                <a:solidFill>
                  <a:srgbClr val="000000"/>
                </a:solidFill>
                <a:latin typeface="+mj-lt"/>
                <a:cs typeface="Arial"/>
              </a:rPr>
              <a:t>, </a:t>
            </a:r>
            <a:r>
              <a:rPr lang="en-US" sz="3360" dirty="0" err="1">
                <a:solidFill>
                  <a:srgbClr val="000000"/>
                </a:solidFill>
                <a:latin typeface="+mj-lt"/>
                <a:cs typeface="Arial"/>
              </a:rPr>
              <a:t>dapibus</a:t>
            </a:r>
            <a:r>
              <a:rPr lang="en-US" sz="3360" dirty="0">
                <a:solidFill>
                  <a:srgbClr val="000000"/>
                </a:solidFill>
                <a:latin typeface="+mj-lt"/>
                <a:cs typeface="Arial"/>
              </a:rPr>
              <a:t> vitae </a:t>
            </a:r>
            <a:r>
              <a:rPr lang="en-US" sz="3360" dirty="0" err="1">
                <a:solidFill>
                  <a:srgbClr val="000000"/>
                </a:solidFill>
                <a:latin typeface="+mj-lt"/>
                <a:cs typeface="Arial"/>
              </a:rPr>
              <a:t>molestie</a:t>
            </a:r>
            <a:r>
              <a:rPr lang="en-US" sz="3360" dirty="0">
                <a:solidFill>
                  <a:srgbClr val="000000"/>
                </a:solidFill>
                <a:latin typeface="+mj-lt"/>
                <a:cs typeface="Arial"/>
              </a:rPr>
              <a:t> </a:t>
            </a:r>
            <a:r>
              <a:rPr lang="en-US" sz="3360" dirty="0" err="1">
                <a:solidFill>
                  <a:srgbClr val="000000"/>
                </a:solidFill>
                <a:latin typeface="+mj-lt"/>
                <a:cs typeface="Arial"/>
              </a:rPr>
              <a:t>nec</a:t>
            </a:r>
            <a:r>
              <a:rPr lang="en-US" sz="3360" dirty="0">
                <a:solidFill>
                  <a:srgbClr val="000000"/>
                </a:solidFill>
                <a:latin typeface="+mj-lt"/>
                <a:cs typeface="Arial"/>
              </a:rPr>
              <a:t>, pharetra </a:t>
            </a:r>
            <a:r>
              <a:rPr lang="en-US" sz="3360" dirty="0" err="1">
                <a:solidFill>
                  <a:srgbClr val="000000"/>
                </a:solidFill>
                <a:latin typeface="+mj-lt"/>
                <a:cs typeface="Arial"/>
              </a:rPr>
              <a:t>quis</a:t>
            </a:r>
            <a:r>
              <a:rPr lang="en-US" sz="3360" dirty="0">
                <a:solidFill>
                  <a:srgbClr val="000000"/>
                </a:solidFill>
                <a:latin typeface="+mj-lt"/>
                <a:cs typeface="Arial"/>
              </a:rPr>
              <a:t> </a:t>
            </a:r>
            <a:r>
              <a:rPr lang="en-US" sz="3360" dirty="0" err="1">
                <a:solidFill>
                  <a:srgbClr val="000000"/>
                </a:solidFill>
                <a:latin typeface="+mj-lt"/>
                <a:cs typeface="Arial"/>
              </a:rPr>
              <a:t>justo</a:t>
            </a:r>
            <a:r>
              <a:rPr lang="en-US" sz="3360" dirty="0">
                <a:solidFill>
                  <a:srgbClr val="000000"/>
                </a:solidFill>
                <a:latin typeface="+mj-lt"/>
                <a:cs typeface="Arial"/>
              </a:rPr>
              <a:t>. </a:t>
            </a:r>
            <a:r>
              <a:rPr lang="en-US" sz="3360" dirty="0" err="1">
                <a:solidFill>
                  <a:srgbClr val="000000"/>
                </a:solidFill>
                <a:latin typeface="+mj-lt"/>
                <a:cs typeface="Arial"/>
              </a:rPr>
              <a:t>Fusce</a:t>
            </a:r>
            <a:r>
              <a:rPr lang="en-US" sz="3360" dirty="0">
                <a:solidFill>
                  <a:srgbClr val="000000"/>
                </a:solidFill>
                <a:latin typeface="+mj-lt"/>
                <a:cs typeface="Arial"/>
              </a:rPr>
              <a:t> </a:t>
            </a:r>
            <a:r>
              <a:rPr lang="en-US" sz="3360" dirty="0" err="1">
                <a:solidFill>
                  <a:srgbClr val="000000"/>
                </a:solidFill>
                <a:latin typeface="+mj-lt"/>
                <a:cs typeface="Arial"/>
              </a:rPr>
              <a:t>eu</a:t>
            </a:r>
            <a:r>
              <a:rPr lang="en-US" sz="3360" dirty="0">
                <a:solidFill>
                  <a:srgbClr val="000000"/>
                </a:solidFill>
                <a:latin typeface="+mj-lt"/>
                <a:cs typeface="Arial"/>
              </a:rPr>
              <a:t> </a:t>
            </a:r>
            <a:r>
              <a:rPr lang="en-US" sz="3360" dirty="0" err="1">
                <a:solidFill>
                  <a:srgbClr val="000000"/>
                </a:solidFill>
                <a:latin typeface="+mj-lt"/>
                <a:cs typeface="Arial"/>
              </a:rPr>
              <a:t>arcu</a:t>
            </a:r>
            <a:r>
              <a:rPr lang="en-US" sz="3360" dirty="0">
                <a:solidFill>
                  <a:srgbClr val="000000"/>
                </a:solidFill>
                <a:latin typeface="+mj-lt"/>
                <a:cs typeface="Arial"/>
              </a:rPr>
              <a:t> </a:t>
            </a:r>
            <a:r>
              <a:rPr lang="en-US" sz="3360" dirty="0" err="1">
                <a:solidFill>
                  <a:srgbClr val="000000"/>
                </a:solidFill>
                <a:latin typeface="+mj-lt"/>
                <a:cs typeface="Arial"/>
              </a:rPr>
              <a:t>odio</a:t>
            </a:r>
            <a:r>
              <a:rPr lang="en-US" sz="3360" dirty="0">
                <a:solidFill>
                  <a:srgbClr val="000000"/>
                </a:solidFill>
                <a:latin typeface="+mj-lt"/>
                <a:cs typeface="Arial"/>
              </a:rPr>
              <a:t>. In </a:t>
            </a:r>
            <a:r>
              <a:rPr lang="en-US" sz="3360" dirty="0" err="1">
                <a:solidFill>
                  <a:srgbClr val="000000"/>
                </a:solidFill>
                <a:latin typeface="+mj-lt"/>
                <a:cs typeface="Arial"/>
              </a:rPr>
              <a:t>hendrerit</a:t>
            </a:r>
            <a:r>
              <a:rPr lang="en-US" sz="3360" dirty="0">
                <a:solidFill>
                  <a:srgbClr val="000000"/>
                </a:solidFill>
                <a:latin typeface="+mj-lt"/>
                <a:cs typeface="Arial"/>
              </a:rPr>
              <a:t> </a:t>
            </a:r>
            <a:r>
              <a:rPr lang="en-US" sz="3360" dirty="0" err="1">
                <a:solidFill>
                  <a:srgbClr val="000000"/>
                </a:solidFill>
                <a:latin typeface="+mj-lt"/>
                <a:cs typeface="Arial"/>
              </a:rPr>
              <a:t>imperdiet</a:t>
            </a:r>
            <a:r>
              <a:rPr lang="en-US" sz="3360" dirty="0">
                <a:solidFill>
                  <a:srgbClr val="000000"/>
                </a:solidFill>
                <a:latin typeface="+mj-lt"/>
                <a:cs typeface="Arial"/>
              </a:rPr>
              <a:t> </a:t>
            </a:r>
            <a:r>
              <a:rPr lang="en-US" sz="3360" dirty="0" err="1">
                <a:solidFill>
                  <a:srgbClr val="000000"/>
                </a:solidFill>
                <a:latin typeface="+mj-lt"/>
                <a:cs typeface="Arial"/>
              </a:rPr>
              <a:t>felis</a:t>
            </a:r>
            <a:r>
              <a:rPr lang="en-US" sz="3360" dirty="0">
                <a:solidFill>
                  <a:srgbClr val="000000"/>
                </a:solidFill>
                <a:latin typeface="+mj-lt"/>
                <a:cs typeface="Arial"/>
              </a:rPr>
              <a:t> </a:t>
            </a:r>
            <a:r>
              <a:rPr lang="en-US" sz="3360" dirty="0" err="1">
                <a:solidFill>
                  <a:srgbClr val="000000"/>
                </a:solidFill>
                <a:latin typeface="+mj-lt"/>
                <a:cs typeface="Arial"/>
              </a:rPr>
              <a:t>nec</a:t>
            </a:r>
            <a:r>
              <a:rPr lang="en-US" sz="3360" dirty="0">
                <a:solidFill>
                  <a:srgbClr val="000000"/>
                </a:solidFill>
                <a:latin typeface="+mj-lt"/>
                <a:cs typeface="Arial"/>
              </a:rPr>
              <a:t> </a:t>
            </a:r>
            <a:r>
              <a:rPr lang="en-US" sz="3360" dirty="0" err="1">
                <a:solidFill>
                  <a:srgbClr val="000000"/>
                </a:solidFill>
                <a:latin typeface="+mj-lt"/>
                <a:cs typeface="Arial"/>
              </a:rPr>
              <a:t>facilisis</a:t>
            </a:r>
            <a:r>
              <a:rPr lang="en-US" sz="3360" dirty="0">
                <a:solidFill>
                  <a:srgbClr val="000000"/>
                </a:solidFill>
                <a:latin typeface="+mj-lt"/>
                <a:cs typeface="Arial"/>
              </a:rPr>
              <a:t>. In non </a:t>
            </a:r>
            <a:r>
              <a:rPr lang="en-US" sz="3360" dirty="0" err="1">
                <a:solidFill>
                  <a:srgbClr val="000000"/>
                </a:solidFill>
                <a:latin typeface="+mj-lt"/>
                <a:cs typeface="Arial"/>
              </a:rPr>
              <a:t>turpis</a:t>
            </a:r>
            <a:r>
              <a:rPr lang="en-US" sz="3360" dirty="0">
                <a:solidFill>
                  <a:srgbClr val="000000"/>
                </a:solidFill>
                <a:latin typeface="+mj-lt"/>
                <a:cs typeface="Arial"/>
              </a:rPr>
              <a:t> </a:t>
            </a:r>
            <a:r>
              <a:rPr lang="en-US" sz="3360" dirty="0" err="1">
                <a:solidFill>
                  <a:srgbClr val="000000"/>
                </a:solidFill>
                <a:latin typeface="+mj-lt"/>
                <a:cs typeface="Arial"/>
              </a:rPr>
              <a:t>risus</a:t>
            </a:r>
            <a:r>
              <a:rPr lang="en-US" sz="3360" dirty="0">
                <a:solidFill>
                  <a:srgbClr val="000000"/>
                </a:solidFill>
                <a:latin typeface="+mj-lt"/>
                <a:cs typeface="Arial"/>
              </a:rPr>
              <a:t>. </a:t>
            </a:r>
          </a:p>
          <a:p>
            <a:pPr marL="533381" indent="-533381">
              <a:spcBef>
                <a:spcPts val="467"/>
              </a:spcBef>
              <a:buFont typeface="Arial" charset="0"/>
              <a:buChar char="•"/>
            </a:pPr>
            <a:r>
              <a:rPr lang="en-US" sz="3360" dirty="0">
                <a:solidFill>
                  <a:srgbClr val="000000"/>
                </a:solidFill>
                <a:cs typeface="Arial"/>
              </a:rPr>
              <a:t>Lorem ipsum dolor sit </a:t>
            </a:r>
            <a:r>
              <a:rPr lang="en-US" sz="3360" dirty="0" err="1">
                <a:solidFill>
                  <a:srgbClr val="000000"/>
                </a:solidFill>
                <a:cs typeface="Arial"/>
              </a:rPr>
              <a:t>amet</a:t>
            </a:r>
            <a:r>
              <a:rPr lang="en-US" sz="3360" dirty="0">
                <a:solidFill>
                  <a:srgbClr val="000000"/>
                </a:solidFill>
                <a:cs typeface="Arial"/>
              </a:rPr>
              <a:t>, </a:t>
            </a:r>
            <a:r>
              <a:rPr lang="en-US" sz="3360" dirty="0" err="1">
                <a:solidFill>
                  <a:srgbClr val="000000"/>
                </a:solidFill>
                <a:cs typeface="Arial"/>
              </a:rPr>
              <a:t>consectetur</a:t>
            </a:r>
            <a:r>
              <a:rPr lang="en-US" sz="3360" dirty="0">
                <a:solidFill>
                  <a:srgbClr val="000000"/>
                </a:solidFill>
                <a:cs typeface="Arial"/>
              </a:rPr>
              <a:t> </a:t>
            </a:r>
            <a:r>
              <a:rPr lang="en-US" sz="3360" dirty="0" err="1">
                <a:solidFill>
                  <a:srgbClr val="000000"/>
                </a:solidFill>
                <a:cs typeface="Arial"/>
              </a:rPr>
              <a:t>adipiscing</a:t>
            </a:r>
            <a:r>
              <a:rPr lang="en-US" sz="3360" dirty="0">
                <a:solidFill>
                  <a:srgbClr val="000000"/>
                </a:solidFill>
                <a:cs typeface="Arial"/>
              </a:rPr>
              <a:t> </a:t>
            </a:r>
            <a:r>
              <a:rPr lang="en-US" sz="3360" dirty="0" err="1">
                <a:solidFill>
                  <a:srgbClr val="000000"/>
                </a:solidFill>
                <a:cs typeface="Arial"/>
              </a:rPr>
              <a:t>elit</a:t>
            </a:r>
            <a:r>
              <a:rPr lang="en-US" sz="3360" dirty="0">
                <a:solidFill>
                  <a:srgbClr val="000000"/>
                </a:solidFill>
                <a:cs typeface="Arial"/>
              </a:rPr>
              <a:t>. Integer a </a:t>
            </a:r>
            <a:r>
              <a:rPr lang="en-US" sz="3360" dirty="0" err="1">
                <a:solidFill>
                  <a:srgbClr val="000000"/>
                </a:solidFill>
                <a:cs typeface="Arial"/>
              </a:rPr>
              <a:t>urna</a:t>
            </a:r>
            <a:r>
              <a:rPr lang="en-US" sz="3360" dirty="0">
                <a:solidFill>
                  <a:srgbClr val="000000"/>
                </a:solidFill>
                <a:cs typeface="Arial"/>
              </a:rPr>
              <a:t> </a:t>
            </a:r>
            <a:r>
              <a:rPr lang="en-US" sz="3360" dirty="0" err="1">
                <a:solidFill>
                  <a:srgbClr val="000000"/>
                </a:solidFill>
                <a:cs typeface="Arial"/>
              </a:rPr>
              <a:t>est</a:t>
            </a:r>
            <a:r>
              <a:rPr lang="en-US" sz="3360" dirty="0">
                <a:solidFill>
                  <a:srgbClr val="000000"/>
                </a:solidFill>
                <a:cs typeface="Arial"/>
              </a:rPr>
              <a:t>, sit </a:t>
            </a:r>
            <a:r>
              <a:rPr lang="en-US" sz="3360" dirty="0" err="1">
                <a:solidFill>
                  <a:srgbClr val="000000"/>
                </a:solidFill>
                <a:cs typeface="Arial"/>
              </a:rPr>
              <a:t>amet</a:t>
            </a:r>
            <a:r>
              <a:rPr lang="en-US" sz="3360" dirty="0">
                <a:solidFill>
                  <a:srgbClr val="000000"/>
                </a:solidFill>
                <a:cs typeface="Arial"/>
              </a:rPr>
              <a:t> </a:t>
            </a:r>
            <a:r>
              <a:rPr lang="en-US" sz="3360" dirty="0" err="1">
                <a:cs typeface="Arial"/>
              </a:rPr>
              <a:t>dignissim</a:t>
            </a:r>
            <a:r>
              <a:rPr lang="en-US" sz="3360" dirty="0">
                <a:solidFill>
                  <a:srgbClr val="000000"/>
                </a:solidFill>
                <a:cs typeface="Arial"/>
              </a:rPr>
              <a:t> nisi.</a:t>
            </a:r>
          </a:p>
          <a:p>
            <a:pPr marL="533381" indent="-533381">
              <a:spcBef>
                <a:spcPts val="467"/>
              </a:spcBef>
              <a:buFont typeface="Arial" charset="0"/>
              <a:buChar char="•"/>
            </a:pPr>
            <a:r>
              <a:rPr lang="en-US" sz="3360" dirty="0" err="1">
                <a:solidFill>
                  <a:srgbClr val="000000"/>
                </a:solidFill>
                <a:cs typeface="Arial"/>
              </a:rPr>
              <a:t>Quisque</a:t>
            </a:r>
            <a:r>
              <a:rPr lang="en-US" sz="3360" dirty="0">
                <a:solidFill>
                  <a:srgbClr val="000000"/>
                </a:solidFill>
                <a:cs typeface="Arial"/>
              </a:rPr>
              <a:t> nisi </a:t>
            </a:r>
            <a:r>
              <a:rPr lang="en-US" sz="3360" dirty="0" err="1">
                <a:solidFill>
                  <a:srgbClr val="000000"/>
                </a:solidFill>
                <a:cs typeface="Arial"/>
              </a:rPr>
              <a:t>neque</a:t>
            </a:r>
            <a:r>
              <a:rPr lang="en-US" sz="3360" dirty="0">
                <a:solidFill>
                  <a:srgbClr val="000000"/>
                </a:solidFill>
                <a:cs typeface="Arial"/>
              </a:rPr>
              <a:t>, </a:t>
            </a:r>
            <a:r>
              <a:rPr lang="en-US" sz="3360" dirty="0" err="1">
                <a:solidFill>
                  <a:srgbClr val="000000"/>
                </a:solidFill>
                <a:cs typeface="Arial"/>
              </a:rPr>
              <a:t>luctus</a:t>
            </a:r>
            <a:r>
              <a:rPr lang="en-US" sz="3360" dirty="0">
                <a:solidFill>
                  <a:srgbClr val="000000"/>
                </a:solidFill>
                <a:cs typeface="Arial"/>
              </a:rPr>
              <a:t> </a:t>
            </a:r>
            <a:r>
              <a:rPr lang="en-US" sz="3360" dirty="0" err="1">
                <a:solidFill>
                  <a:srgbClr val="000000"/>
                </a:solidFill>
                <a:cs typeface="Arial"/>
              </a:rPr>
              <a:t>eu</a:t>
            </a:r>
            <a:r>
              <a:rPr lang="en-US" sz="3360" dirty="0">
                <a:solidFill>
                  <a:srgbClr val="000000"/>
                </a:solidFill>
                <a:cs typeface="Arial"/>
              </a:rPr>
              <a:t> </a:t>
            </a:r>
            <a:r>
              <a:rPr lang="en-US" sz="3360" dirty="0" err="1">
                <a:solidFill>
                  <a:srgbClr val="000000"/>
                </a:solidFill>
                <a:cs typeface="Arial"/>
              </a:rPr>
              <a:t>vulputate</a:t>
            </a:r>
            <a:r>
              <a:rPr lang="en-US" sz="3360" dirty="0">
                <a:solidFill>
                  <a:srgbClr val="000000"/>
                </a:solidFill>
                <a:cs typeface="Arial"/>
              </a:rPr>
              <a:t> a, </a:t>
            </a:r>
            <a:r>
              <a:rPr lang="en-US" sz="3360" dirty="0" err="1">
                <a:solidFill>
                  <a:srgbClr val="000000"/>
                </a:solidFill>
                <a:cs typeface="Arial"/>
              </a:rPr>
              <a:t>consequat</a:t>
            </a:r>
            <a:r>
              <a:rPr lang="en-US" sz="3360" dirty="0">
                <a:solidFill>
                  <a:srgbClr val="000000"/>
                </a:solidFill>
                <a:cs typeface="Arial"/>
              </a:rPr>
              <a:t> </a:t>
            </a:r>
            <a:r>
              <a:rPr lang="en-US" sz="3360" dirty="0" err="1">
                <a:solidFill>
                  <a:srgbClr val="000000"/>
                </a:solidFill>
                <a:cs typeface="Arial"/>
              </a:rPr>
              <a:t>ut</a:t>
            </a:r>
            <a:r>
              <a:rPr lang="en-US" sz="3360" dirty="0">
                <a:solidFill>
                  <a:srgbClr val="000000"/>
                </a:solidFill>
                <a:cs typeface="Arial"/>
              </a:rPr>
              <a:t> </a:t>
            </a:r>
            <a:r>
              <a:rPr lang="en-US" sz="3360" dirty="0" err="1">
                <a:solidFill>
                  <a:srgbClr val="000000"/>
                </a:solidFill>
                <a:cs typeface="Arial"/>
              </a:rPr>
              <a:t>tellus</a:t>
            </a:r>
            <a:r>
              <a:rPr lang="en-US" sz="3360" dirty="0">
                <a:solidFill>
                  <a:srgbClr val="000000"/>
                </a:solidFill>
                <a:cs typeface="Arial"/>
              </a:rPr>
              <a:t>. </a:t>
            </a:r>
            <a:r>
              <a:rPr lang="en-US" sz="3360" dirty="0" err="1">
                <a:solidFill>
                  <a:srgbClr val="000000"/>
                </a:solidFill>
                <a:cs typeface="Arial"/>
              </a:rPr>
              <a:t>Nullam</a:t>
            </a:r>
            <a:r>
              <a:rPr lang="en-US" sz="3360" dirty="0">
                <a:solidFill>
                  <a:srgbClr val="000000"/>
                </a:solidFill>
                <a:cs typeface="Arial"/>
              </a:rPr>
              <a:t> </a:t>
            </a:r>
            <a:r>
              <a:rPr lang="en-US" sz="3360" dirty="0" err="1">
                <a:solidFill>
                  <a:srgbClr val="000000"/>
                </a:solidFill>
                <a:cs typeface="Arial"/>
              </a:rPr>
              <a:t>elit</a:t>
            </a:r>
            <a:r>
              <a:rPr lang="en-US" sz="3360" dirty="0">
                <a:solidFill>
                  <a:srgbClr val="000000"/>
                </a:solidFill>
                <a:cs typeface="Arial"/>
              </a:rPr>
              <a:t> quam, </a:t>
            </a:r>
            <a:r>
              <a:rPr lang="en-US" sz="3360" dirty="0" err="1">
                <a:solidFill>
                  <a:srgbClr val="000000"/>
                </a:solidFill>
                <a:cs typeface="Arial"/>
              </a:rPr>
              <a:t>varius</a:t>
            </a:r>
            <a:r>
              <a:rPr lang="en-US" sz="3360" dirty="0">
                <a:solidFill>
                  <a:srgbClr val="000000"/>
                </a:solidFill>
                <a:cs typeface="Arial"/>
              </a:rPr>
              <a:t> </a:t>
            </a:r>
            <a:r>
              <a:rPr lang="en-US" sz="3360" dirty="0" err="1">
                <a:solidFill>
                  <a:srgbClr val="000000"/>
                </a:solidFill>
                <a:cs typeface="Arial"/>
              </a:rPr>
              <a:t>quis</a:t>
            </a:r>
            <a:r>
              <a:rPr lang="en-US" sz="3360" dirty="0">
                <a:solidFill>
                  <a:srgbClr val="000000"/>
                </a:solidFill>
                <a:cs typeface="Arial"/>
              </a:rPr>
              <a:t> semper </a:t>
            </a:r>
            <a:r>
              <a:rPr lang="en-US" sz="3360" dirty="0" err="1">
                <a:solidFill>
                  <a:srgbClr val="000000"/>
                </a:solidFill>
                <a:cs typeface="Arial"/>
              </a:rPr>
              <a:t>eget</a:t>
            </a:r>
            <a:r>
              <a:rPr lang="en-US" sz="3360" dirty="0">
                <a:solidFill>
                  <a:srgbClr val="000000"/>
                </a:solidFill>
                <a:cs typeface="Arial"/>
              </a:rPr>
              <a:t>, </a:t>
            </a:r>
            <a:r>
              <a:rPr lang="en-US" sz="3360" dirty="0" err="1">
                <a:solidFill>
                  <a:srgbClr val="000000"/>
                </a:solidFill>
                <a:cs typeface="Arial"/>
              </a:rPr>
              <a:t>mollis</a:t>
            </a:r>
            <a:r>
              <a:rPr lang="en-US" sz="3360" dirty="0">
                <a:solidFill>
                  <a:srgbClr val="000000"/>
                </a:solidFill>
                <a:cs typeface="Arial"/>
              </a:rPr>
              <a:t> sit </a:t>
            </a:r>
            <a:r>
              <a:rPr lang="en-US" sz="3360" dirty="0" err="1">
                <a:solidFill>
                  <a:srgbClr val="000000"/>
                </a:solidFill>
                <a:cs typeface="Arial"/>
              </a:rPr>
              <a:t>amet</a:t>
            </a:r>
            <a:r>
              <a:rPr lang="en-US" sz="3360" dirty="0">
                <a:solidFill>
                  <a:srgbClr val="000000"/>
                </a:solidFill>
                <a:cs typeface="Arial"/>
              </a:rPr>
              <a:t> mi. </a:t>
            </a:r>
            <a:r>
              <a:rPr lang="en-US" sz="3360" dirty="0" err="1">
                <a:solidFill>
                  <a:srgbClr val="000000"/>
                </a:solidFill>
                <a:cs typeface="Arial"/>
              </a:rPr>
              <a:t>Praesent</a:t>
            </a:r>
            <a:r>
              <a:rPr lang="en-US" sz="3360" dirty="0">
                <a:solidFill>
                  <a:srgbClr val="000000"/>
                </a:solidFill>
                <a:cs typeface="Arial"/>
              </a:rPr>
              <a:t> </a:t>
            </a:r>
            <a:r>
              <a:rPr lang="en-US" sz="3360" dirty="0" err="1">
                <a:solidFill>
                  <a:srgbClr val="000000"/>
                </a:solidFill>
                <a:cs typeface="Arial"/>
              </a:rPr>
              <a:t>egestas</a:t>
            </a:r>
            <a:r>
              <a:rPr lang="en-US" sz="3360" dirty="0">
                <a:solidFill>
                  <a:srgbClr val="000000"/>
                </a:solidFill>
                <a:cs typeface="Arial"/>
              </a:rPr>
              <a:t> </a:t>
            </a:r>
            <a:r>
              <a:rPr lang="en-US" sz="3360" dirty="0" err="1">
                <a:solidFill>
                  <a:srgbClr val="000000"/>
                </a:solidFill>
                <a:cs typeface="Arial"/>
              </a:rPr>
              <a:t>nisl</a:t>
            </a:r>
            <a:r>
              <a:rPr lang="en-US" sz="3360" dirty="0">
                <a:solidFill>
                  <a:srgbClr val="000000"/>
                </a:solidFill>
                <a:cs typeface="Arial"/>
              </a:rPr>
              <a:t> </a:t>
            </a:r>
            <a:r>
              <a:rPr lang="en-US" sz="3360" dirty="0" err="1">
                <a:solidFill>
                  <a:srgbClr val="000000"/>
                </a:solidFill>
                <a:cs typeface="Arial"/>
              </a:rPr>
              <a:t>quis</a:t>
            </a:r>
            <a:r>
              <a:rPr lang="en-US" sz="3360" dirty="0">
                <a:solidFill>
                  <a:srgbClr val="000000"/>
                </a:solidFill>
                <a:cs typeface="Arial"/>
              </a:rPr>
              <a:t> </a:t>
            </a:r>
            <a:r>
              <a:rPr lang="en-US" sz="3360" dirty="0" err="1">
                <a:solidFill>
                  <a:srgbClr val="000000"/>
                </a:solidFill>
                <a:cs typeface="Arial"/>
              </a:rPr>
              <a:t>nunc</a:t>
            </a:r>
            <a:r>
              <a:rPr lang="en-US" sz="3360" dirty="0">
                <a:solidFill>
                  <a:srgbClr val="000000"/>
                </a:solidFill>
                <a:cs typeface="Arial"/>
              </a:rPr>
              <a:t> </a:t>
            </a:r>
            <a:r>
              <a:rPr lang="en-US" sz="3360" dirty="0" err="1">
                <a:solidFill>
                  <a:srgbClr val="000000"/>
                </a:solidFill>
                <a:cs typeface="Arial"/>
              </a:rPr>
              <a:t>ultrices</a:t>
            </a:r>
            <a:r>
              <a:rPr lang="en-US" sz="3360" dirty="0">
                <a:solidFill>
                  <a:srgbClr val="000000"/>
                </a:solidFill>
                <a:cs typeface="Arial"/>
              </a:rPr>
              <a:t> gravida. </a:t>
            </a:r>
            <a:r>
              <a:rPr lang="en-US" sz="3360" dirty="0" err="1">
                <a:solidFill>
                  <a:srgbClr val="000000"/>
                </a:solidFill>
                <a:cs typeface="Arial"/>
              </a:rPr>
              <a:t>Mauris</a:t>
            </a:r>
            <a:r>
              <a:rPr lang="en-US" sz="3360" dirty="0">
                <a:solidFill>
                  <a:srgbClr val="000000"/>
                </a:solidFill>
                <a:cs typeface="Arial"/>
              </a:rPr>
              <a:t> dictum </a:t>
            </a:r>
            <a:r>
              <a:rPr lang="en-US" sz="3360" dirty="0" err="1">
                <a:solidFill>
                  <a:srgbClr val="000000"/>
                </a:solidFill>
                <a:cs typeface="Arial"/>
              </a:rPr>
              <a:t>interdum</a:t>
            </a:r>
            <a:r>
              <a:rPr lang="en-US" sz="3360" dirty="0">
                <a:solidFill>
                  <a:srgbClr val="000000"/>
                </a:solidFill>
                <a:cs typeface="Arial"/>
              </a:rPr>
              <a:t> </a:t>
            </a:r>
            <a:r>
              <a:rPr lang="en-US" sz="3360" dirty="0" err="1">
                <a:solidFill>
                  <a:srgbClr val="000000"/>
                </a:solidFill>
                <a:cs typeface="Arial"/>
              </a:rPr>
              <a:t>volutpat</a:t>
            </a:r>
            <a:r>
              <a:rPr lang="en-US" sz="3360" dirty="0">
                <a:solidFill>
                  <a:srgbClr val="000000"/>
                </a:solidFill>
                <a:cs typeface="Arial"/>
              </a:rPr>
              <a:t>. </a:t>
            </a:r>
            <a:r>
              <a:rPr lang="en-US" sz="3360" dirty="0" err="1">
                <a:solidFill>
                  <a:srgbClr val="000000"/>
                </a:solidFill>
                <a:cs typeface="Arial"/>
              </a:rPr>
              <a:t>Aenean</a:t>
            </a:r>
            <a:r>
              <a:rPr lang="en-US" sz="3360" dirty="0">
                <a:solidFill>
                  <a:srgbClr val="000000"/>
                </a:solidFill>
                <a:cs typeface="Arial"/>
              </a:rPr>
              <a:t> </a:t>
            </a:r>
            <a:r>
              <a:rPr lang="en-US" sz="3360" dirty="0" err="1">
                <a:solidFill>
                  <a:srgbClr val="000000"/>
                </a:solidFill>
                <a:cs typeface="Arial"/>
              </a:rPr>
              <a:t>vehicula</a:t>
            </a:r>
            <a:r>
              <a:rPr lang="en-US" sz="3360" dirty="0">
                <a:solidFill>
                  <a:srgbClr val="000000"/>
                </a:solidFill>
                <a:cs typeface="Arial"/>
              </a:rPr>
              <a:t> </a:t>
            </a:r>
            <a:r>
              <a:rPr lang="en-US" sz="3360" dirty="0" err="1">
                <a:solidFill>
                  <a:srgbClr val="000000"/>
                </a:solidFill>
                <a:cs typeface="Arial"/>
              </a:rPr>
              <a:t>arcu</a:t>
            </a:r>
            <a:r>
              <a:rPr lang="en-US" sz="3360" dirty="0">
                <a:solidFill>
                  <a:srgbClr val="000000"/>
                </a:solidFill>
                <a:cs typeface="Arial"/>
              </a:rPr>
              <a:t> </a:t>
            </a:r>
            <a:r>
              <a:rPr lang="en-US" sz="3360" dirty="0" err="1">
                <a:solidFill>
                  <a:srgbClr val="000000"/>
                </a:solidFill>
                <a:cs typeface="Arial"/>
              </a:rPr>
              <a:t>ut</a:t>
            </a:r>
            <a:r>
              <a:rPr lang="en-US" sz="3360" dirty="0">
                <a:solidFill>
                  <a:srgbClr val="000000"/>
                </a:solidFill>
                <a:cs typeface="Arial"/>
              </a:rPr>
              <a:t> quam </a:t>
            </a:r>
            <a:r>
              <a:rPr lang="en-US" sz="3360" dirty="0" err="1">
                <a:solidFill>
                  <a:srgbClr val="000000"/>
                </a:solidFill>
                <a:cs typeface="Arial"/>
              </a:rPr>
              <a:t>volutpat</a:t>
            </a:r>
            <a:r>
              <a:rPr lang="en-US" sz="3360" dirty="0">
                <a:solidFill>
                  <a:srgbClr val="000000"/>
                </a:solidFill>
                <a:cs typeface="Arial"/>
              </a:rPr>
              <a:t> </a:t>
            </a:r>
            <a:r>
              <a:rPr lang="en-US" sz="3360" dirty="0" err="1">
                <a:solidFill>
                  <a:srgbClr val="000000"/>
                </a:solidFill>
                <a:cs typeface="Arial"/>
              </a:rPr>
              <a:t>interdum</a:t>
            </a:r>
            <a:r>
              <a:rPr lang="en-US" sz="3360" dirty="0">
                <a:solidFill>
                  <a:srgbClr val="000000"/>
                </a:solidFill>
                <a:cs typeface="Arial"/>
              </a:rPr>
              <a:t>. </a:t>
            </a:r>
            <a:r>
              <a:rPr lang="en-US" sz="3360" dirty="0" err="1">
                <a:solidFill>
                  <a:srgbClr val="000000"/>
                </a:solidFill>
                <a:cs typeface="Arial"/>
              </a:rPr>
              <a:t>Sed</a:t>
            </a:r>
            <a:r>
              <a:rPr lang="en-US" sz="3360" dirty="0">
                <a:solidFill>
                  <a:srgbClr val="000000"/>
                </a:solidFill>
                <a:cs typeface="Arial"/>
              </a:rPr>
              <a:t> a </a:t>
            </a:r>
            <a:r>
              <a:rPr lang="en-US" sz="3360" dirty="0" err="1">
                <a:solidFill>
                  <a:srgbClr val="000000"/>
                </a:solidFill>
                <a:cs typeface="Arial"/>
              </a:rPr>
              <a:t>est</a:t>
            </a:r>
            <a:r>
              <a:rPr lang="en-US" sz="3360" dirty="0">
                <a:solidFill>
                  <a:srgbClr val="000000"/>
                </a:solidFill>
                <a:cs typeface="Arial"/>
              </a:rPr>
              <a:t> lacus. </a:t>
            </a:r>
            <a:r>
              <a:rPr lang="en-US" sz="3360" dirty="0" err="1">
                <a:solidFill>
                  <a:srgbClr val="000000"/>
                </a:solidFill>
                <a:cs typeface="Arial"/>
              </a:rPr>
              <a:t>Vivamus</a:t>
            </a:r>
            <a:r>
              <a:rPr lang="en-US" sz="3360" dirty="0">
                <a:solidFill>
                  <a:srgbClr val="000000"/>
                </a:solidFill>
                <a:cs typeface="Arial"/>
              </a:rPr>
              <a:t> </a:t>
            </a:r>
            <a:r>
              <a:rPr lang="en-US" sz="3360" dirty="0" err="1">
                <a:solidFill>
                  <a:srgbClr val="000000"/>
                </a:solidFill>
                <a:cs typeface="Arial"/>
              </a:rPr>
              <a:t>porttitor</a:t>
            </a:r>
            <a:r>
              <a:rPr lang="en-US" sz="3360" dirty="0">
                <a:solidFill>
                  <a:srgbClr val="000000"/>
                </a:solidFill>
                <a:cs typeface="Arial"/>
              </a:rPr>
              <a:t> </a:t>
            </a:r>
            <a:r>
              <a:rPr lang="en-US" sz="3360" dirty="0" err="1">
                <a:solidFill>
                  <a:srgbClr val="000000"/>
                </a:solidFill>
                <a:cs typeface="Arial"/>
              </a:rPr>
              <a:t>massa</a:t>
            </a:r>
            <a:r>
              <a:rPr lang="en-US" sz="3360" dirty="0">
                <a:solidFill>
                  <a:srgbClr val="000000"/>
                </a:solidFill>
                <a:cs typeface="Arial"/>
              </a:rPr>
              <a:t> </a:t>
            </a:r>
            <a:r>
              <a:rPr lang="en-US" sz="3360" dirty="0" err="1">
                <a:solidFill>
                  <a:srgbClr val="000000"/>
                </a:solidFill>
                <a:cs typeface="Arial"/>
              </a:rPr>
              <a:t>dapibus</a:t>
            </a:r>
            <a:r>
              <a:rPr lang="en-US" sz="3360" dirty="0">
                <a:solidFill>
                  <a:srgbClr val="000000"/>
                </a:solidFill>
                <a:cs typeface="Arial"/>
              </a:rPr>
              <a:t> </a:t>
            </a:r>
            <a:r>
              <a:rPr lang="en-US" sz="3360" dirty="0" err="1">
                <a:solidFill>
                  <a:srgbClr val="000000"/>
                </a:solidFill>
                <a:cs typeface="Arial"/>
              </a:rPr>
              <a:t>felis</a:t>
            </a:r>
            <a:r>
              <a:rPr lang="en-US" sz="3360" dirty="0">
                <a:solidFill>
                  <a:srgbClr val="000000"/>
                </a:solidFill>
                <a:cs typeface="Arial"/>
              </a:rPr>
              <a:t> </a:t>
            </a:r>
            <a:r>
              <a:rPr lang="en-US" sz="3360" dirty="0" err="1">
                <a:solidFill>
                  <a:srgbClr val="000000"/>
                </a:solidFill>
                <a:cs typeface="Arial"/>
              </a:rPr>
              <a:t>rhoncus</a:t>
            </a:r>
            <a:r>
              <a:rPr lang="en-US" sz="3360" dirty="0">
                <a:solidFill>
                  <a:srgbClr val="000000"/>
                </a:solidFill>
                <a:cs typeface="Arial"/>
              </a:rPr>
              <a:t> a porta </a:t>
            </a:r>
            <a:r>
              <a:rPr lang="en-US" sz="3360" dirty="0" err="1">
                <a:solidFill>
                  <a:srgbClr val="000000"/>
                </a:solidFill>
                <a:cs typeface="Arial"/>
              </a:rPr>
              <a:t>metus</a:t>
            </a:r>
            <a:r>
              <a:rPr lang="en-US" sz="3360" dirty="0">
                <a:solidFill>
                  <a:srgbClr val="000000"/>
                </a:solidFill>
                <a:cs typeface="Arial"/>
              </a:rPr>
              <a:t> </a:t>
            </a:r>
            <a:r>
              <a:rPr lang="en-US" sz="3360" dirty="0" err="1">
                <a:solidFill>
                  <a:srgbClr val="000000"/>
                </a:solidFill>
                <a:cs typeface="Arial"/>
              </a:rPr>
              <a:t>ultrices</a:t>
            </a:r>
            <a:r>
              <a:rPr lang="en-US" sz="3360" dirty="0">
                <a:solidFill>
                  <a:srgbClr val="000000"/>
                </a:solidFill>
                <a:cs typeface="Arial"/>
              </a:rPr>
              <a:t>. </a:t>
            </a:r>
            <a:r>
              <a:rPr lang="en-US" sz="3360" dirty="0" err="1">
                <a:solidFill>
                  <a:srgbClr val="000000"/>
                </a:solidFill>
                <a:cs typeface="Arial"/>
              </a:rPr>
              <a:t>Mauris</a:t>
            </a:r>
            <a:r>
              <a:rPr lang="en-US" sz="3360" dirty="0">
                <a:solidFill>
                  <a:srgbClr val="000000"/>
                </a:solidFill>
                <a:cs typeface="Arial"/>
              </a:rPr>
              <a:t> id </a:t>
            </a:r>
            <a:r>
              <a:rPr lang="en-US" sz="3360" dirty="0" err="1">
                <a:solidFill>
                  <a:srgbClr val="000000"/>
                </a:solidFill>
                <a:cs typeface="Arial"/>
              </a:rPr>
              <a:t>congue</a:t>
            </a:r>
            <a:r>
              <a:rPr lang="en-US" sz="3360" dirty="0">
                <a:solidFill>
                  <a:srgbClr val="000000"/>
                </a:solidFill>
                <a:cs typeface="Arial"/>
              </a:rPr>
              <a:t> </a:t>
            </a:r>
            <a:r>
              <a:rPr lang="en-US" sz="3360" dirty="0" err="1">
                <a:solidFill>
                  <a:srgbClr val="000000"/>
                </a:solidFill>
                <a:cs typeface="Arial"/>
              </a:rPr>
              <a:t>tellus</a:t>
            </a:r>
            <a:r>
              <a:rPr lang="en-US" sz="3360" dirty="0">
                <a:solidFill>
                  <a:srgbClr val="000000"/>
                </a:solidFill>
                <a:cs typeface="Arial"/>
              </a:rPr>
              <a:t>.</a:t>
            </a:r>
          </a:p>
          <a:p>
            <a:pPr marL="533381" indent="-533381">
              <a:buFont typeface="Arial" charset="0"/>
              <a:buChar char="•"/>
            </a:pPr>
            <a:br>
              <a:rPr lang="en-US" sz="3360" dirty="0">
                <a:solidFill>
                  <a:srgbClr val="000000"/>
                </a:solidFill>
                <a:cs typeface="Arial"/>
              </a:rPr>
            </a:br>
            <a:r>
              <a:rPr lang="en-US" sz="3360" dirty="0" err="1">
                <a:solidFill>
                  <a:srgbClr val="000000"/>
                </a:solidFill>
                <a:cs typeface="Arial"/>
              </a:rPr>
              <a:t>Vivamus</a:t>
            </a:r>
            <a:r>
              <a:rPr lang="en-US" sz="3360" dirty="0">
                <a:solidFill>
                  <a:srgbClr val="000000"/>
                </a:solidFill>
                <a:cs typeface="Arial"/>
              </a:rPr>
              <a:t> ligula </a:t>
            </a:r>
            <a:r>
              <a:rPr lang="en-US" sz="3360" dirty="0" err="1">
                <a:solidFill>
                  <a:srgbClr val="000000"/>
                </a:solidFill>
                <a:cs typeface="Arial"/>
              </a:rPr>
              <a:t>nulla</a:t>
            </a:r>
            <a:r>
              <a:rPr lang="en-US" sz="3360" dirty="0">
                <a:solidFill>
                  <a:srgbClr val="000000"/>
                </a:solidFill>
                <a:cs typeface="Arial"/>
              </a:rPr>
              <a:t>, </a:t>
            </a:r>
            <a:r>
              <a:rPr lang="en-US" sz="3360" dirty="0" err="1">
                <a:solidFill>
                  <a:srgbClr val="000000"/>
                </a:solidFill>
                <a:cs typeface="Arial"/>
              </a:rPr>
              <a:t>dapibus</a:t>
            </a:r>
            <a:r>
              <a:rPr lang="en-US" sz="3360" dirty="0">
                <a:solidFill>
                  <a:srgbClr val="000000"/>
                </a:solidFill>
                <a:cs typeface="Arial"/>
              </a:rPr>
              <a:t> vitae </a:t>
            </a:r>
            <a:r>
              <a:rPr lang="en-US" sz="3360" dirty="0" err="1">
                <a:solidFill>
                  <a:srgbClr val="000000"/>
                </a:solidFill>
                <a:cs typeface="Arial"/>
              </a:rPr>
              <a:t>molestie</a:t>
            </a:r>
            <a:r>
              <a:rPr lang="en-US" sz="3360" dirty="0">
                <a:solidFill>
                  <a:srgbClr val="000000"/>
                </a:solidFill>
                <a:cs typeface="Arial"/>
              </a:rPr>
              <a:t> </a:t>
            </a:r>
            <a:r>
              <a:rPr lang="en-US" sz="3360" dirty="0" err="1">
                <a:solidFill>
                  <a:srgbClr val="000000"/>
                </a:solidFill>
                <a:cs typeface="Arial"/>
              </a:rPr>
              <a:t>nec</a:t>
            </a:r>
            <a:r>
              <a:rPr lang="en-US" sz="3360" dirty="0">
                <a:solidFill>
                  <a:srgbClr val="000000"/>
                </a:solidFill>
                <a:cs typeface="Arial"/>
              </a:rPr>
              <a:t>, pharetra </a:t>
            </a:r>
            <a:r>
              <a:rPr lang="en-US" sz="3360" dirty="0" err="1">
                <a:solidFill>
                  <a:srgbClr val="000000"/>
                </a:solidFill>
                <a:cs typeface="Arial"/>
              </a:rPr>
              <a:t>quis</a:t>
            </a:r>
            <a:r>
              <a:rPr lang="en-US" sz="3360" dirty="0">
                <a:solidFill>
                  <a:srgbClr val="000000"/>
                </a:solidFill>
                <a:cs typeface="Arial"/>
              </a:rPr>
              <a:t> </a:t>
            </a:r>
            <a:r>
              <a:rPr lang="en-US" sz="3360" dirty="0" err="1">
                <a:solidFill>
                  <a:srgbClr val="000000"/>
                </a:solidFill>
                <a:cs typeface="Arial"/>
              </a:rPr>
              <a:t>justo</a:t>
            </a:r>
            <a:r>
              <a:rPr lang="en-US" sz="3360" dirty="0">
                <a:solidFill>
                  <a:srgbClr val="000000"/>
                </a:solidFill>
                <a:cs typeface="Arial"/>
              </a:rPr>
              <a:t>. </a:t>
            </a:r>
            <a:r>
              <a:rPr lang="en-US" sz="3360" dirty="0" err="1">
                <a:solidFill>
                  <a:srgbClr val="000000"/>
                </a:solidFill>
                <a:cs typeface="Arial"/>
              </a:rPr>
              <a:t>Fusce</a:t>
            </a:r>
            <a:r>
              <a:rPr lang="en-US" sz="3360" dirty="0">
                <a:solidFill>
                  <a:srgbClr val="000000"/>
                </a:solidFill>
                <a:cs typeface="Arial"/>
              </a:rPr>
              <a:t> </a:t>
            </a:r>
            <a:r>
              <a:rPr lang="en-US" sz="3360" dirty="0" err="1">
                <a:solidFill>
                  <a:srgbClr val="000000"/>
                </a:solidFill>
                <a:cs typeface="Arial"/>
              </a:rPr>
              <a:t>eu</a:t>
            </a:r>
            <a:r>
              <a:rPr lang="en-US" sz="3360" dirty="0">
                <a:solidFill>
                  <a:srgbClr val="000000"/>
                </a:solidFill>
                <a:cs typeface="Arial"/>
              </a:rPr>
              <a:t> </a:t>
            </a:r>
            <a:r>
              <a:rPr lang="en-US" sz="3360" dirty="0" err="1">
                <a:solidFill>
                  <a:srgbClr val="000000"/>
                </a:solidFill>
                <a:cs typeface="Arial"/>
              </a:rPr>
              <a:t>arcu</a:t>
            </a:r>
            <a:r>
              <a:rPr lang="en-US" sz="3360" dirty="0">
                <a:solidFill>
                  <a:srgbClr val="000000"/>
                </a:solidFill>
                <a:cs typeface="Arial"/>
              </a:rPr>
              <a:t> </a:t>
            </a:r>
            <a:r>
              <a:rPr lang="en-US" sz="3360" dirty="0" err="1">
                <a:solidFill>
                  <a:srgbClr val="000000"/>
                </a:solidFill>
                <a:cs typeface="Arial"/>
              </a:rPr>
              <a:t>odio</a:t>
            </a:r>
            <a:r>
              <a:rPr lang="en-US" sz="3360" dirty="0">
                <a:solidFill>
                  <a:srgbClr val="000000"/>
                </a:solidFill>
                <a:cs typeface="Arial"/>
              </a:rPr>
              <a:t>. In </a:t>
            </a:r>
            <a:r>
              <a:rPr lang="en-US" sz="3360" dirty="0" err="1">
                <a:solidFill>
                  <a:srgbClr val="000000"/>
                </a:solidFill>
                <a:cs typeface="Arial"/>
              </a:rPr>
              <a:t>hendrerit</a:t>
            </a:r>
            <a:r>
              <a:rPr lang="en-US" sz="3360" dirty="0">
                <a:solidFill>
                  <a:srgbClr val="000000"/>
                </a:solidFill>
                <a:cs typeface="Arial"/>
              </a:rPr>
              <a:t> </a:t>
            </a:r>
            <a:r>
              <a:rPr lang="en-US" sz="3360" dirty="0" err="1">
                <a:solidFill>
                  <a:srgbClr val="000000"/>
                </a:solidFill>
                <a:cs typeface="Arial"/>
              </a:rPr>
              <a:t>imperdiet</a:t>
            </a:r>
            <a:r>
              <a:rPr lang="en-US" sz="3360" dirty="0">
                <a:solidFill>
                  <a:srgbClr val="000000"/>
                </a:solidFill>
                <a:cs typeface="Arial"/>
              </a:rPr>
              <a:t> </a:t>
            </a:r>
            <a:r>
              <a:rPr lang="en-US" sz="3360" dirty="0" err="1">
                <a:solidFill>
                  <a:srgbClr val="000000"/>
                </a:solidFill>
                <a:cs typeface="Arial"/>
              </a:rPr>
              <a:t>felis</a:t>
            </a:r>
            <a:r>
              <a:rPr lang="en-US" sz="3360" dirty="0">
                <a:solidFill>
                  <a:srgbClr val="000000"/>
                </a:solidFill>
                <a:cs typeface="Arial"/>
              </a:rPr>
              <a:t> </a:t>
            </a:r>
            <a:r>
              <a:rPr lang="en-US" sz="3360" dirty="0" err="1">
                <a:solidFill>
                  <a:srgbClr val="000000"/>
                </a:solidFill>
                <a:cs typeface="Arial"/>
              </a:rPr>
              <a:t>nec</a:t>
            </a:r>
            <a:r>
              <a:rPr lang="en-US" sz="3360" dirty="0">
                <a:solidFill>
                  <a:srgbClr val="000000"/>
                </a:solidFill>
                <a:cs typeface="Arial"/>
              </a:rPr>
              <a:t> </a:t>
            </a:r>
            <a:r>
              <a:rPr lang="en-US" sz="3360" dirty="0" err="1">
                <a:solidFill>
                  <a:srgbClr val="000000"/>
                </a:solidFill>
                <a:cs typeface="Arial"/>
              </a:rPr>
              <a:t>facilisis</a:t>
            </a:r>
            <a:r>
              <a:rPr lang="en-US" sz="3360" dirty="0">
                <a:solidFill>
                  <a:srgbClr val="000000"/>
                </a:solidFill>
                <a:cs typeface="Arial"/>
              </a:rPr>
              <a:t>. In non </a:t>
            </a:r>
            <a:r>
              <a:rPr lang="en-US" sz="3360" dirty="0" err="1">
                <a:solidFill>
                  <a:srgbClr val="000000"/>
                </a:solidFill>
                <a:cs typeface="Arial"/>
              </a:rPr>
              <a:t>turpis</a:t>
            </a:r>
            <a:r>
              <a:rPr lang="en-US" sz="3360" dirty="0">
                <a:solidFill>
                  <a:srgbClr val="000000"/>
                </a:solidFill>
                <a:cs typeface="Arial"/>
              </a:rPr>
              <a:t> </a:t>
            </a:r>
            <a:r>
              <a:rPr lang="en-US" sz="3360" dirty="0" err="1">
                <a:solidFill>
                  <a:srgbClr val="000000"/>
                </a:solidFill>
                <a:cs typeface="Arial"/>
              </a:rPr>
              <a:t>risus</a:t>
            </a:r>
            <a:r>
              <a:rPr lang="en-US" sz="3360" dirty="0">
                <a:solidFill>
                  <a:srgbClr val="000000"/>
                </a:solidFill>
                <a:cs typeface="Arial"/>
              </a:rPr>
              <a:t>. </a:t>
            </a:r>
          </a:p>
          <a:p>
            <a:pPr marL="533381" indent="-533381">
              <a:buFont typeface="Arial" charset="0"/>
              <a:buChar char="•"/>
            </a:pPr>
            <a:endParaRPr lang="en-US" sz="3360" dirty="0"/>
          </a:p>
          <a:p>
            <a:pPr marL="533381" indent="-533381">
              <a:buFont typeface="Arial" charset="0"/>
              <a:buChar char="•"/>
            </a:pPr>
            <a:endParaRPr lang="en-US" sz="3360" dirty="0">
              <a:latin typeface="+mj-lt"/>
            </a:endParaRPr>
          </a:p>
          <a:p>
            <a:pPr marL="533381" indent="-533381">
              <a:buFont typeface="Arial" charset="0"/>
              <a:buChar char="•"/>
            </a:pPr>
            <a:endParaRPr lang="en-US" sz="3360" dirty="0">
              <a:latin typeface="+mj-lt"/>
            </a:endParaRPr>
          </a:p>
        </p:txBody>
      </p:sp>
      <p:sp>
        <p:nvSpPr>
          <p:cNvPr id="58" name="Rectangle 57"/>
          <p:cNvSpPr/>
          <p:nvPr/>
        </p:nvSpPr>
        <p:spPr>
          <a:xfrm>
            <a:off x="33089699" y="5507598"/>
            <a:ext cx="9625164" cy="1422400"/>
          </a:xfrm>
          <a:prstGeom prst="rect">
            <a:avLst/>
          </a:prstGeo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57"/>
          </a:p>
        </p:txBody>
      </p:sp>
      <p:sp>
        <p:nvSpPr>
          <p:cNvPr id="59" name="TextBox 58"/>
          <p:cNvSpPr txBox="1"/>
          <p:nvPr/>
        </p:nvSpPr>
        <p:spPr>
          <a:xfrm>
            <a:off x="33089699" y="5728947"/>
            <a:ext cx="9625164" cy="954107"/>
          </a:xfrm>
          <a:prstGeom prst="rect">
            <a:avLst/>
          </a:prstGeom>
          <a:noFill/>
        </p:spPr>
        <p:txBody>
          <a:bodyPr wrap="square" rtlCol="0">
            <a:spAutoFit/>
          </a:bodyPr>
          <a:lstStyle/>
          <a:p>
            <a:pPr algn="ctr"/>
            <a:r>
              <a:rPr lang="en-US" sz="5600" b="1" dirty="0">
                <a:solidFill>
                  <a:schemeClr val="bg1"/>
                </a:solidFill>
              </a:rPr>
              <a:t>Header</a:t>
            </a:r>
          </a:p>
        </p:txBody>
      </p:sp>
      <p:sp>
        <p:nvSpPr>
          <p:cNvPr id="60" name="TextBox 59"/>
          <p:cNvSpPr txBox="1"/>
          <p:nvPr/>
        </p:nvSpPr>
        <p:spPr>
          <a:xfrm>
            <a:off x="33091583" y="6969125"/>
            <a:ext cx="9623280" cy="10425827"/>
          </a:xfrm>
          <a:prstGeom prst="rect">
            <a:avLst/>
          </a:prstGeom>
          <a:noFill/>
        </p:spPr>
        <p:txBody>
          <a:bodyPr wrap="square" lIns="170688" tIns="426720" rIns="170688" bIns="426720" rtlCol="0">
            <a:noAutofit/>
          </a:bodyPr>
          <a:lstStyle/>
          <a:p>
            <a:pPr>
              <a:spcBef>
                <a:spcPts val="467"/>
              </a:spcBef>
            </a:pPr>
            <a:r>
              <a:rPr lang="en-US" sz="3360" dirty="0">
                <a:solidFill>
                  <a:srgbClr val="000000"/>
                </a:solidFill>
                <a:latin typeface="+mj-lt"/>
                <a:cs typeface="Arial"/>
              </a:rPr>
              <a:t>Lorem ipsum dolor sit </a:t>
            </a:r>
            <a:r>
              <a:rPr lang="en-US" sz="3360" dirty="0" err="1">
                <a:solidFill>
                  <a:srgbClr val="000000"/>
                </a:solidFill>
                <a:latin typeface="+mj-lt"/>
                <a:cs typeface="Arial"/>
              </a:rPr>
              <a:t>amet</a:t>
            </a:r>
            <a:r>
              <a:rPr lang="en-US" sz="3360" dirty="0">
                <a:solidFill>
                  <a:srgbClr val="000000"/>
                </a:solidFill>
                <a:latin typeface="+mj-lt"/>
                <a:cs typeface="Arial"/>
              </a:rPr>
              <a:t>, </a:t>
            </a:r>
            <a:r>
              <a:rPr lang="en-US" sz="3360" dirty="0" err="1">
                <a:solidFill>
                  <a:srgbClr val="000000"/>
                </a:solidFill>
                <a:latin typeface="+mj-lt"/>
                <a:cs typeface="Arial"/>
              </a:rPr>
              <a:t>consectetur</a:t>
            </a:r>
            <a:r>
              <a:rPr lang="en-US" sz="3360" dirty="0">
                <a:solidFill>
                  <a:srgbClr val="000000"/>
                </a:solidFill>
                <a:latin typeface="+mj-lt"/>
                <a:cs typeface="Arial"/>
              </a:rPr>
              <a:t> </a:t>
            </a:r>
            <a:r>
              <a:rPr lang="en-US" sz="3360" dirty="0" err="1">
                <a:solidFill>
                  <a:srgbClr val="000000"/>
                </a:solidFill>
                <a:latin typeface="+mj-lt"/>
                <a:cs typeface="Arial"/>
              </a:rPr>
              <a:t>adipiscing</a:t>
            </a:r>
            <a:r>
              <a:rPr lang="en-US" sz="3360" dirty="0">
                <a:solidFill>
                  <a:srgbClr val="000000"/>
                </a:solidFill>
                <a:latin typeface="+mj-lt"/>
                <a:cs typeface="Arial"/>
              </a:rPr>
              <a:t> </a:t>
            </a:r>
            <a:r>
              <a:rPr lang="en-US" sz="3360" dirty="0" err="1">
                <a:solidFill>
                  <a:srgbClr val="000000"/>
                </a:solidFill>
                <a:latin typeface="+mj-lt"/>
                <a:cs typeface="Arial"/>
              </a:rPr>
              <a:t>elit</a:t>
            </a:r>
            <a:r>
              <a:rPr lang="en-US" sz="3360" dirty="0">
                <a:solidFill>
                  <a:srgbClr val="000000"/>
                </a:solidFill>
                <a:latin typeface="+mj-lt"/>
                <a:cs typeface="Arial"/>
              </a:rPr>
              <a:t>. Integer a </a:t>
            </a:r>
            <a:r>
              <a:rPr lang="en-US" sz="3360" dirty="0" err="1">
                <a:solidFill>
                  <a:srgbClr val="000000"/>
                </a:solidFill>
                <a:latin typeface="+mj-lt"/>
                <a:cs typeface="Arial"/>
              </a:rPr>
              <a:t>urna</a:t>
            </a:r>
            <a:r>
              <a:rPr lang="en-US" sz="3360" dirty="0">
                <a:solidFill>
                  <a:srgbClr val="000000"/>
                </a:solidFill>
                <a:latin typeface="+mj-lt"/>
                <a:cs typeface="Arial"/>
              </a:rPr>
              <a:t> </a:t>
            </a:r>
            <a:r>
              <a:rPr lang="en-US" sz="3360" dirty="0" err="1">
                <a:solidFill>
                  <a:srgbClr val="000000"/>
                </a:solidFill>
                <a:latin typeface="+mj-lt"/>
                <a:cs typeface="Arial"/>
              </a:rPr>
              <a:t>est</a:t>
            </a:r>
            <a:r>
              <a:rPr lang="en-US" sz="3360" dirty="0">
                <a:solidFill>
                  <a:srgbClr val="000000"/>
                </a:solidFill>
                <a:latin typeface="+mj-lt"/>
                <a:cs typeface="Arial"/>
              </a:rPr>
              <a:t>, sit </a:t>
            </a:r>
            <a:r>
              <a:rPr lang="en-US" sz="3360" dirty="0" err="1">
                <a:solidFill>
                  <a:srgbClr val="000000"/>
                </a:solidFill>
                <a:latin typeface="+mj-lt"/>
                <a:cs typeface="Arial"/>
              </a:rPr>
              <a:t>amet</a:t>
            </a:r>
            <a:r>
              <a:rPr lang="en-US" sz="3360" dirty="0">
                <a:solidFill>
                  <a:srgbClr val="000000"/>
                </a:solidFill>
                <a:latin typeface="+mj-lt"/>
                <a:cs typeface="Arial"/>
              </a:rPr>
              <a:t> </a:t>
            </a:r>
            <a:r>
              <a:rPr lang="en-US" sz="3360" dirty="0" err="1">
                <a:latin typeface="+mj-lt"/>
                <a:cs typeface="Arial"/>
              </a:rPr>
              <a:t>dignissim</a:t>
            </a:r>
            <a:r>
              <a:rPr lang="en-US" sz="3360" dirty="0">
                <a:solidFill>
                  <a:srgbClr val="000000"/>
                </a:solidFill>
                <a:latin typeface="+mj-lt"/>
                <a:cs typeface="Arial"/>
              </a:rPr>
              <a:t> nisi. </a:t>
            </a:r>
            <a:r>
              <a:rPr lang="en-US" sz="3360" dirty="0" err="1">
                <a:solidFill>
                  <a:srgbClr val="000000"/>
                </a:solidFill>
                <a:latin typeface="+mj-lt"/>
                <a:cs typeface="Arial"/>
              </a:rPr>
              <a:t>Quisque</a:t>
            </a:r>
            <a:r>
              <a:rPr lang="en-US" sz="3360" dirty="0">
                <a:solidFill>
                  <a:srgbClr val="000000"/>
                </a:solidFill>
                <a:latin typeface="+mj-lt"/>
                <a:cs typeface="Arial"/>
              </a:rPr>
              <a:t> nisi </a:t>
            </a:r>
            <a:r>
              <a:rPr lang="en-US" sz="3360" dirty="0" err="1">
                <a:solidFill>
                  <a:srgbClr val="000000"/>
                </a:solidFill>
                <a:latin typeface="+mj-lt"/>
                <a:cs typeface="Arial"/>
              </a:rPr>
              <a:t>neque</a:t>
            </a:r>
            <a:r>
              <a:rPr lang="en-US" sz="3360" dirty="0">
                <a:solidFill>
                  <a:srgbClr val="000000"/>
                </a:solidFill>
                <a:latin typeface="+mj-lt"/>
                <a:cs typeface="Arial"/>
              </a:rPr>
              <a:t>, </a:t>
            </a:r>
            <a:r>
              <a:rPr lang="en-US" sz="3360" dirty="0" err="1">
                <a:solidFill>
                  <a:srgbClr val="000000"/>
                </a:solidFill>
                <a:latin typeface="+mj-lt"/>
                <a:cs typeface="Arial"/>
              </a:rPr>
              <a:t>luctus</a:t>
            </a:r>
            <a:r>
              <a:rPr lang="en-US" sz="3360" dirty="0">
                <a:solidFill>
                  <a:srgbClr val="000000"/>
                </a:solidFill>
                <a:latin typeface="+mj-lt"/>
                <a:cs typeface="Arial"/>
              </a:rPr>
              <a:t> </a:t>
            </a:r>
            <a:r>
              <a:rPr lang="en-US" sz="3360" dirty="0" err="1">
                <a:solidFill>
                  <a:srgbClr val="000000"/>
                </a:solidFill>
                <a:latin typeface="+mj-lt"/>
                <a:cs typeface="Arial"/>
              </a:rPr>
              <a:t>eu</a:t>
            </a:r>
            <a:r>
              <a:rPr lang="en-US" sz="3360" dirty="0">
                <a:solidFill>
                  <a:srgbClr val="000000"/>
                </a:solidFill>
                <a:latin typeface="+mj-lt"/>
                <a:cs typeface="Arial"/>
              </a:rPr>
              <a:t> </a:t>
            </a:r>
            <a:r>
              <a:rPr lang="en-US" sz="3360" dirty="0" err="1">
                <a:solidFill>
                  <a:srgbClr val="000000"/>
                </a:solidFill>
                <a:latin typeface="+mj-lt"/>
                <a:cs typeface="Arial"/>
              </a:rPr>
              <a:t>vulputate</a:t>
            </a:r>
            <a:r>
              <a:rPr lang="en-US" sz="3360" dirty="0">
                <a:solidFill>
                  <a:srgbClr val="000000"/>
                </a:solidFill>
                <a:latin typeface="+mj-lt"/>
                <a:cs typeface="Arial"/>
              </a:rPr>
              <a:t> a, </a:t>
            </a:r>
            <a:r>
              <a:rPr lang="en-US" sz="3360" dirty="0" err="1">
                <a:solidFill>
                  <a:srgbClr val="000000"/>
                </a:solidFill>
                <a:latin typeface="+mj-lt"/>
                <a:cs typeface="Arial"/>
              </a:rPr>
              <a:t>consequat</a:t>
            </a:r>
            <a:r>
              <a:rPr lang="en-US" sz="3360" dirty="0">
                <a:solidFill>
                  <a:srgbClr val="000000"/>
                </a:solidFill>
                <a:latin typeface="+mj-lt"/>
                <a:cs typeface="Arial"/>
              </a:rPr>
              <a:t> </a:t>
            </a:r>
            <a:r>
              <a:rPr lang="en-US" sz="3360" dirty="0" err="1">
                <a:solidFill>
                  <a:srgbClr val="000000"/>
                </a:solidFill>
                <a:latin typeface="+mj-lt"/>
                <a:cs typeface="Arial"/>
              </a:rPr>
              <a:t>ut</a:t>
            </a:r>
            <a:r>
              <a:rPr lang="en-US" sz="3360" dirty="0">
                <a:solidFill>
                  <a:srgbClr val="000000"/>
                </a:solidFill>
                <a:latin typeface="+mj-lt"/>
                <a:cs typeface="Arial"/>
              </a:rPr>
              <a:t> </a:t>
            </a:r>
            <a:r>
              <a:rPr lang="en-US" sz="3360" dirty="0" err="1">
                <a:solidFill>
                  <a:srgbClr val="000000"/>
                </a:solidFill>
                <a:latin typeface="+mj-lt"/>
                <a:cs typeface="Arial"/>
              </a:rPr>
              <a:t>tellus</a:t>
            </a:r>
            <a:r>
              <a:rPr lang="en-US" sz="3360" dirty="0">
                <a:solidFill>
                  <a:srgbClr val="000000"/>
                </a:solidFill>
                <a:latin typeface="+mj-lt"/>
                <a:cs typeface="Arial"/>
              </a:rPr>
              <a:t>. </a:t>
            </a:r>
            <a:r>
              <a:rPr lang="en-US" sz="3360" dirty="0" err="1">
                <a:solidFill>
                  <a:srgbClr val="000000"/>
                </a:solidFill>
                <a:latin typeface="+mj-lt"/>
                <a:cs typeface="Arial"/>
              </a:rPr>
              <a:t>Nullam</a:t>
            </a:r>
            <a:r>
              <a:rPr lang="en-US" sz="3360" dirty="0">
                <a:solidFill>
                  <a:srgbClr val="000000"/>
                </a:solidFill>
                <a:latin typeface="+mj-lt"/>
                <a:cs typeface="Arial"/>
              </a:rPr>
              <a:t> </a:t>
            </a:r>
            <a:r>
              <a:rPr lang="en-US" sz="3360" dirty="0" err="1">
                <a:solidFill>
                  <a:srgbClr val="000000"/>
                </a:solidFill>
                <a:latin typeface="+mj-lt"/>
                <a:cs typeface="Arial"/>
              </a:rPr>
              <a:t>elit</a:t>
            </a:r>
            <a:r>
              <a:rPr lang="en-US" sz="3360" dirty="0">
                <a:solidFill>
                  <a:srgbClr val="000000"/>
                </a:solidFill>
                <a:latin typeface="+mj-lt"/>
                <a:cs typeface="Arial"/>
              </a:rPr>
              <a:t> quam, </a:t>
            </a:r>
            <a:r>
              <a:rPr lang="en-US" sz="3360" dirty="0" err="1">
                <a:solidFill>
                  <a:srgbClr val="000000"/>
                </a:solidFill>
                <a:latin typeface="+mj-lt"/>
                <a:cs typeface="Arial"/>
              </a:rPr>
              <a:t>varius</a:t>
            </a:r>
            <a:r>
              <a:rPr lang="en-US" sz="3360" dirty="0">
                <a:solidFill>
                  <a:srgbClr val="000000"/>
                </a:solidFill>
                <a:latin typeface="+mj-lt"/>
                <a:cs typeface="Arial"/>
              </a:rPr>
              <a:t> </a:t>
            </a:r>
            <a:r>
              <a:rPr lang="en-US" sz="3360" dirty="0" err="1">
                <a:solidFill>
                  <a:srgbClr val="000000"/>
                </a:solidFill>
                <a:latin typeface="+mj-lt"/>
                <a:cs typeface="Arial"/>
              </a:rPr>
              <a:t>quis</a:t>
            </a:r>
            <a:r>
              <a:rPr lang="en-US" sz="3360" dirty="0">
                <a:solidFill>
                  <a:srgbClr val="000000"/>
                </a:solidFill>
                <a:latin typeface="+mj-lt"/>
                <a:cs typeface="Arial"/>
              </a:rPr>
              <a:t> semper </a:t>
            </a:r>
            <a:r>
              <a:rPr lang="en-US" sz="3360" dirty="0" err="1">
                <a:solidFill>
                  <a:srgbClr val="000000"/>
                </a:solidFill>
                <a:latin typeface="+mj-lt"/>
                <a:cs typeface="Arial"/>
              </a:rPr>
              <a:t>eget</a:t>
            </a:r>
            <a:r>
              <a:rPr lang="en-US" sz="3360" dirty="0">
                <a:solidFill>
                  <a:srgbClr val="000000"/>
                </a:solidFill>
                <a:latin typeface="+mj-lt"/>
                <a:cs typeface="Arial"/>
              </a:rPr>
              <a:t>, </a:t>
            </a:r>
            <a:r>
              <a:rPr lang="en-US" sz="3360" dirty="0" err="1">
                <a:solidFill>
                  <a:srgbClr val="000000"/>
                </a:solidFill>
                <a:latin typeface="+mj-lt"/>
                <a:cs typeface="Arial"/>
              </a:rPr>
              <a:t>mollis</a:t>
            </a:r>
            <a:r>
              <a:rPr lang="en-US" sz="3360" dirty="0">
                <a:solidFill>
                  <a:srgbClr val="000000"/>
                </a:solidFill>
                <a:latin typeface="+mj-lt"/>
                <a:cs typeface="Arial"/>
              </a:rPr>
              <a:t> sit </a:t>
            </a:r>
            <a:r>
              <a:rPr lang="en-US" sz="3360" dirty="0" err="1">
                <a:solidFill>
                  <a:srgbClr val="000000"/>
                </a:solidFill>
                <a:latin typeface="+mj-lt"/>
                <a:cs typeface="Arial"/>
              </a:rPr>
              <a:t>amet</a:t>
            </a:r>
            <a:r>
              <a:rPr lang="en-US" sz="3360" dirty="0">
                <a:solidFill>
                  <a:srgbClr val="000000"/>
                </a:solidFill>
                <a:latin typeface="+mj-lt"/>
                <a:cs typeface="Arial"/>
              </a:rPr>
              <a:t> mi. </a:t>
            </a:r>
            <a:r>
              <a:rPr lang="en-US" sz="3360" dirty="0" err="1">
                <a:solidFill>
                  <a:srgbClr val="000000"/>
                </a:solidFill>
                <a:latin typeface="+mj-lt"/>
                <a:cs typeface="Arial"/>
              </a:rPr>
              <a:t>Praesent</a:t>
            </a:r>
            <a:r>
              <a:rPr lang="en-US" sz="3360" dirty="0">
                <a:solidFill>
                  <a:srgbClr val="000000"/>
                </a:solidFill>
                <a:latin typeface="+mj-lt"/>
                <a:cs typeface="Arial"/>
              </a:rPr>
              <a:t> </a:t>
            </a:r>
            <a:r>
              <a:rPr lang="en-US" sz="3360" dirty="0" err="1">
                <a:solidFill>
                  <a:srgbClr val="000000"/>
                </a:solidFill>
                <a:latin typeface="+mj-lt"/>
                <a:cs typeface="Arial"/>
              </a:rPr>
              <a:t>egestas</a:t>
            </a:r>
            <a:r>
              <a:rPr lang="en-US" sz="3360" dirty="0">
                <a:solidFill>
                  <a:srgbClr val="000000"/>
                </a:solidFill>
                <a:latin typeface="+mj-lt"/>
                <a:cs typeface="Arial"/>
              </a:rPr>
              <a:t> </a:t>
            </a:r>
            <a:r>
              <a:rPr lang="en-US" sz="3360" dirty="0" err="1">
                <a:solidFill>
                  <a:srgbClr val="000000"/>
                </a:solidFill>
                <a:latin typeface="+mj-lt"/>
                <a:cs typeface="Arial"/>
              </a:rPr>
              <a:t>nisl</a:t>
            </a:r>
            <a:r>
              <a:rPr lang="en-US" sz="3360" dirty="0">
                <a:solidFill>
                  <a:srgbClr val="000000"/>
                </a:solidFill>
                <a:latin typeface="+mj-lt"/>
                <a:cs typeface="Arial"/>
              </a:rPr>
              <a:t> </a:t>
            </a:r>
            <a:r>
              <a:rPr lang="en-US" sz="3360" dirty="0" err="1">
                <a:solidFill>
                  <a:srgbClr val="000000"/>
                </a:solidFill>
                <a:latin typeface="+mj-lt"/>
                <a:cs typeface="Arial"/>
              </a:rPr>
              <a:t>quis</a:t>
            </a:r>
            <a:r>
              <a:rPr lang="en-US" sz="3360" dirty="0">
                <a:solidFill>
                  <a:srgbClr val="000000"/>
                </a:solidFill>
                <a:latin typeface="+mj-lt"/>
                <a:cs typeface="Arial"/>
              </a:rPr>
              <a:t> </a:t>
            </a:r>
            <a:r>
              <a:rPr lang="en-US" sz="3360" dirty="0" err="1">
                <a:solidFill>
                  <a:srgbClr val="000000"/>
                </a:solidFill>
                <a:latin typeface="+mj-lt"/>
                <a:cs typeface="Arial"/>
              </a:rPr>
              <a:t>nunc</a:t>
            </a:r>
            <a:r>
              <a:rPr lang="en-US" sz="3360" dirty="0">
                <a:solidFill>
                  <a:srgbClr val="000000"/>
                </a:solidFill>
                <a:latin typeface="+mj-lt"/>
                <a:cs typeface="Arial"/>
              </a:rPr>
              <a:t> </a:t>
            </a:r>
            <a:r>
              <a:rPr lang="en-US" sz="3360" dirty="0" err="1">
                <a:solidFill>
                  <a:srgbClr val="000000"/>
                </a:solidFill>
                <a:latin typeface="+mj-lt"/>
                <a:cs typeface="Arial"/>
              </a:rPr>
              <a:t>ultrices</a:t>
            </a:r>
            <a:r>
              <a:rPr lang="en-US" sz="3360" dirty="0">
                <a:solidFill>
                  <a:srgbClr val="000000"/>
                </a:solidFill>
                <a:latin typeface="+mj-lt"/>
                <a:cs typeface="Arial"/>
              </a:rPr>
              <a:t> gravida. </a:t>
            </a:r>
            <a:r>
              <a:rPr lang="en-US" sz="3360" dirty="0" err="1">
                <a:solidFill>
                  <a:srgbClr val="000000"/>
                </a:solidFill>
                <a:latin typeface="+mj-lt"/>
                <a:cs typeface="Arial"/>
              </a:rPr>
              <a:t>Mauris</a:t>
            </a:r>
            <a:r>
              <a:rPr lang="en-US" sz="3360" dirty="0">
                <a:solidFill>
                  <a:srgbClr val="000000"/>
                </a:solidFill>
                <a:latin typeface="+mj-lt"/>
                <a:cs typeface="Arial"/>
              </a:rPr>
              <a:t> dictum </a:t>
            </a:r>
            <a:r>
              <a:rPr lang="en-US" sz="3360" dirty="0" err="1">
                <a:solidFill>
                  <a:srgbClr val="000000"/>
                </a:solidFill>
                <a:latin typeface="+mj-lt"/>
                <a:cs typeface="Arial"/>
              </a:rPr>
              <a:t>interdum</a:t>
            </a:r>
            <a:r>
              <a:rPr lang="en-US" sz="3360" dirty="0">
                <a:solidFill>
                  <a:srgbClr val="000000"/>
                </a:solidFill>
                <a:latin typeface="+mj-lt"/>
                <a:cs typeface="Arial"/>
              </a:rPr>
              <a:t> </a:t>
            </a:r>
            <a:r>
              <a:rPr lang="en-US" sz="3360" dirty="0" err="1">
                <a:solidFill>
                  <a:srgbClr val="000000"/>
                </a:solidFill>
                <a:latin typeface="+mj-lt"/>
                <a:cs typeface="Arial"/>
              </a:rPr>
              <a:t>volutpat</a:t>
            </a:r>
            <a:r>
              <a:rPr lang="en-US" sz="3360" dirty="0">
                <a:solidFill>
                  <a:srgbClr val="000000"/>
                </a:solidFill>
                <a:latin typeface="+mj-lt"/>
                <a:cs typeface="Arial"/>
              </a:rPr>
              <a:t>. </a:t>
            </a:r>
            <a:r>
              <a:rPr lang="en-US" sz="3360" dirty="0" err="1">
                <a:solidFill>
                  <a:srgbClr val="000000"/>
                </a:solidFill>
                <a:latin typeface="+mj-lt"/>
                <a:cs typeface="Arial"/>
              </a:rPr>
              <a:t>Aenean</a:t>
            </a:r>
            <a:r>
              <a:rPr lang="en-US" sz="3360" dirty="0">
                <a:solidFill>
                  <a:srgbClr val="000000"/>
                </a:solidFill>
                <a:latin typeface="+mj-lt"/>
                <a:cs typeface="Arial"/>
              </a:rPr>
              <a:t> </a:t>
            </a:r>
            <a:r>
              <a:rPr lang="en-US" sz="3360" dirty="0" err="1">
                <a:solidFill>
                  <a:srgbClr val="000000"/>
                </a:solidFill>
                <a:latin typeface="+mj-lt"/>
                <a:cs typeface="Arial"/>
              </a:rPr>
              <a:t>vehicula</a:t>
            </a:r>
            <a:r>
              <a:rPr lang="en-US" sz="3360" dirty="0">
                <a:solidFill>
                  <a:srgbClr val="000000"/>
                </a:solidFill>
                <a:latin typeface="+mj-lt"/>
                <a:cs typeface="Arial"/>
              </a:rPr>
              <a:t> </a:t>
            </a:r>
            <a:r>
              <a:rPr lang="en-US" sz="3360" dirty="0" err="1">
                <a:solidFill>
                  <a:srgbClr val="000000"/>
                </a:solidFill>
                <a:latin typeface="+mj-lt"/>
                <a:cs typeface="Arial"/>
              </a:rPr>
              <a:t>arcu</a:t>
            </a:r>
            <a:r>
              <a:rPr lang="en-US" sz="3360" dirty="0">
                <a:solidFill>
                  <a:srgbClr val="000000"/>
                </a:solidFill>
                <a:latin typeface="+mj-lt"/>
                <a:cs typeface="Arial"/>
              </a:rPr>
              <a:t> </a:t>
            </a:r>
            <a:r>
              <a:rPr lang="en-US" sz="3360" dirty="0" err="1">
                <a:solidFill>
                  <a:srgbClr val="000000"/>
                </a:solidFill>
                <a:latin typeface="+mj-lt"/>
                <a:cs typeface="Arial"/>
              </a:rPr>
              <a:t>ut</a:t>
            </a:r>
            <a:r>
              <a:rPr lang="en-US" sz="3360" dirty="0">
                <a:solidFill>
                  <a:srgbClr val="000000"/>
                </a:solidFill>
                <a:latin typeface="+mj-lt"/>
                <a:cs typeface="Arial"/>
              </a:rPr>
              <a:t> quam </a:t>
            </a:r>
            <a:r>
              <a:rPr lang="en-US" sz="3360" dirty="0" err="1">
                <a:solidFill>
                  <a:srgbClr val="000000"/>
                </a:solidFill>
                <a:latin typeface="+mj-lt"/>
                <a:cs typeface="Arial"/>
              </a:rPr>
              <a:t>volutpat</a:t>
            </a:r>
            <a:r>
              <a:rPr lang="en-US" sz="3360" dirty="0">
                <a:solidFill>
                  <a:srgbClr val="000000"/>
                </a:solidFill>
                <a:latin typeface="+mj-lt"/>
                <a:cs typeface="Arial"/>
              </a:rPr>
              <a:t> </a:t>
            </a:r>
            <a:r>
              <a:rPr lang="en-US" sz="3360" dirty="0" err="1">
                <a:solidFill>
                  <a:srgbClr val="000000"/>
                </a:solidFill>
                <a:latin typeface="+mj-lt"/>
                <a:cs typeface="Arial"/>
              </a:rPr>
              <a:t>interdum</a:t>
            </a:r>
            <a:r>
              <a:rPr lang="en-US" sz="3360" dirty="0">
                <a:solidFill>
                  <a:srgbClr val="000000"/>
                </a:solidFill>
                <a:latin typeface="+mj-lt"/>
                <a:cs typeface="Arial"/>
              </a:rPr>
              <a:t>. </a:t>
            </a:r>
            <a:r>
              <a:rPr lang="en-US" sz="3360" dirty="0" err="1">
                <a:solidFill>
                  <a:srgbClr val="000000"/>
                </a:solidFill>
                <a:latin typeface="+mj-lt"/>
                <a:cs typeface="Arial"/>
              </a:rPr>
              <a:t>Sed</a:t>
            </a:r>
            <a:r>
              <a:rPr lang="en-US" sz="3360" dirty="0">
                <a:solidFill>
                  <a:srgbClr val="000000"/>
                </a:solidFill>
                <a:latin typeface="+mj-lt"/>
                <a:cs typeface="Arial"/>
              </a:rPr>
              <a:t> a </a:t>
            </a:r>
            <a:r>
              <a:rPr lang="en-US" sz="3360" dirty="0" err="1">
                <a:solidFill>
                  <a:srgbClr val="000000"/>
                </a:solidFill>
                <a:latin typeface="+mj-lt"/>
                <a:cs typeface="Arial"/>
              </a:rPr>
              <a:t>est</a:t>
            </a:r>
            <a:r>
              <a:rPr lang="en-US" sz="3360" dirty="0">
                <a:solidFill>
                  <a:srgbClr val="000000"/>
                </a:solidFill>
                <a:latin typeface="+mj-lt"/>
                <a:cs typeface="Arial"/>
              </a:rPr>
              <a:t> lacus. </a:t>
            </a:r>
            <a:r>
              <a:rPr lang="en-US" sz="3360" dirty="0" err="1">
                <a:solidFill>
                  <a:srgbClr val="000000"/>
                </a:solidFill>
                <a:latin typeface="+mj-lt"/>
                <a:cs typeface="Arial"/>
              </a:rPr>
              <a:t>Vivamus</a:t>
            </a:r>
            <a:r>
              <a:rPr lang="en-US" sz="3360" dirty="0">
                <a:solidFill>
                  <a:srgbClr val="000000"/>
                </a:solidFill>
                <a:latin typeface="+mj-lt"/>
                <a:cs typeface="Arial"/>
              </a:rPr>
              <a:t> </a:t>
            </a:r>
            <a:r>
              <a:rPr lang="en-US" sz="3360" dirty="0" err="1">
                <a:solidFill>
                  <a:srgbClr val="000000"/>
                </a:solidFill>
                <a:latin typeface="+mj-lt"/>
                <a:cs typeface="Arial"/>
              </a:rPr>
              <a:t>porttitor</a:t>
            </a:r>
            <a:r>
              <a:rPr lang="en-US" sz="3360" dirty="0">
                <a:solidFill>
                  <a:srgbClr val="000000"/>
                </a:solidFill>
                <a:latin typeface="+mj-lt"/>
                <a:cs typeface="Arial"/>
              </a:rPr>
              <a:t> </a:t>
            </a:r>
            <a:r>
              <a:rPr lang="en-US" sz="3360" dirty="0" err="1">
                <a:solidFill>
                  <a:srgbClr val="000000"/>
                </a:solidFill>
                <a:latin typeface="+mj-lt"/>
                <a:cs typeface="Arial"/>
              </a:rPr>
              <a:t>massa</a:t>
            </a:r>
            <a:r>
              <a:rPr lang="en-US" sz="3360" dirty="0">
                <a:solidFill>
                  <a:srgbClr val="000000"/>
                </a:solidFill>
                <a:latin typeface="+mj-lt"/>
                <a:cs typeface="Arial"/>
              </a:rPr>
              <a:t> </a:t>
            </a:r>
            <a:r>
              <a:rPr lang="en-US" sz="3360" dirty="0" err="1">
                <a:solidFill>
                  <a:srgbClr val="000000"/>
                </a:solidFill>
                <a:latin typeface="+mj-lt"/>
                <a:cs typeface="Arial"/>
              </a:rPr>
              <a:t>dapibus</a:t>
            </a:r>
            <a:r>
              <a:rPr lang="en-US" sz="3360" dirty="0">
                <a:solidFill>
                  <a:srgbClr val="000000"/>
                </a:solidFill>
                <a:latin typeface="+mj-lt"/>
                <a:cs typeface="Arial"/>
              </a:rPr>
              <a:t> </a:t>
            </a:r>
            <a:r>
              <a:rPr lang="en-US" sz="3360" dirty="0" err="1">
                <a:solidFill>
                  <a:srgbClr val="000000"/>
                </a:solidFill>
                <a:latin typeface="+mj-lt"/>
                <a:cs typeface="Arial"/>
              </a:rPr>
              <a:t>felis</a:t>
            </a:r>
            <a:r>
              <a:rPr lang="en-US" sz="3360" dirty="0">
                <a:solidFill>
                  <a:srgbClr val="000000"/>
                </a:solidFill>
                <a:latin typeface="+mj-lt"/>
                <a:cs typeface="Arial"/>
              </a:rPr>
              <a:t> </a:t>
            </a:r>
            <a:r>
              <a:rPr lang="en-US" sz="3360" dirty="0" err="1">
                <a:solidFill>
                  <a:srgbClr val="000000"/>
                </a:solidFill>
                <a:latin typeface="+mj-lt"/>
                <a:cs typeface="Arial"/>
              </a:rPr>
              <a:t>rhoncus</a:t>
            </a:r>
            <a:r>
              <a:rPr lang="en-US" sz="3360" dirty="0">
                <a:solidFill>
                  <a:srgbClr val="000000"/>
                </a:solidFill>
                <a:latin typeface="+mj-lt"/>
                <a:cs typeface="Arial"/>
              </a:rPr>
              <a:t> a porta </a:t>
            </a:r>
            <a:r>
              <a:rPr lang="en-US" sz="3360" dirty="0" err="1">
                <a:solidFill>
                  <a:srgbClr val="000000"/>
                </a:solidFill>
                <a:latin typeface="+mj-lt"/>
                <a:cs typeface="Arial"/>
              </a:rPr>
              <a:t>metus</a:t>
            </a:r>
            <a:r>
              <a:rPr lang="en-US" sz="3360" dirty="0">
                <a:solidFill>
                  <a:srgbClr val="000000"/>
                </a:solidFill>
                <a:latin typeface="+mj-lt"/>
                <a:cs typeface="Arial"/>
              </a:rPr>
              <a:t> </a:t>
            </a:r>
            <a:r>
              <a:rPr lang="en-US" sz="3360" dirty="0" err="1">
                <a:solidFill>
                  <a:srgbClr val="000000"/>
                </a:solidFill>
                <a:latin typeface="+mj-lt"/>
                <a:cs typeface="Arial"/>
              </a:rPr>
              <a:t>ultrices</a:t>
            </a:r>
            <a:r>
              <a:rPr lang="en-US" sz="3360" dirty="0">
                <a:solidFill>
                  <a:srgbClr val="000000"/>
                </a:solidFill>
                <a:latin typeface="+mj-lt"/>
                <a:cs typeface="Arial"/>
              </a:rPr>
              <a:t>. </a:t>
            </a:r>
            <a:r>
              <a:rPr lang="en-US" sz="3360" dirty="0" err="1">
                <a:solidFill>
                  <a:srgbClr val="000000"/>
                </a:solidFill>
                <a:latin typeface="+mj-lt"/>
                <a:cs typeface="Arial"/>
              </a:rPr>
              <a:t>Mauris</a:t>
            </a:r>
            <a:r>
              <a:rPr lang="en-US" sz="3360" dirty="0">
                <a:solidFill>
                  <a:srgbClr val="000000"/>
                </a:solidFill>
                <a:latin typeface="+mj-lt"/>
                <a:cs typeface="Arial"/>
              </a:rPr>
              <a:t> id </a:t>
            </a:r>
            <a:r>
              <a:rPr lang="en-US" sz="3360" dirty="0" err="1">
                <a:solidFill>
                  <a:srgbClr val="000000"/>
                </a:solidFill>
                <a:latin typeface="+mj-lt"/>
                <a:cs typeface="Arial"/>
              </a:rPr>
              <a:t>congue</a:t>
            </a:r>
            <a:r>
              <a:rPr lang="en-US" sz="3360" dirty="0">
                <a:solidFill>
                  <a:srgbClr val="000000"/>
                </a:solidFill>
                <a:latin typeface="+mj-lt"/>
                <a:cs typeface="Arial"/>
              </a:rPr>
              <a:t> </a:t>
            </a:r>
            <a:r>
              <a:rPr lang="en-US" sz="3360" dirty="0" err="1">
                <a:solidFill>
                  <a:srgbClr val="000000"/>
                </a:solidFill>
                <a:latin typeface="+mj-lt"/>
                <a:cs typeface="Arial"/>
              </a:rPr>
              <a:t>tellus</a:t>
            </a:r>
            <a:r>
              <a:rPr lang="en-US" sz="3360" dirty="0">
                <a:solidFill>
                  <a:srgbClr val="000000"/>
                </a:solidFill>
                <a:latin typeface="+mj-lt"/>
                <a:cs typeface="Arial"/>
              </a:rPr>
              <a:t>.</a:t>
            </a:r>
          </a:p>
          <a:p>
            <a:endParaRPr lang="en-US" sz="3360" dirty="0">
              <a:solidFill>
                <a:srgbClr val="000000"/>
              </a:solidFill>
              <a:cs typeface="Arial"/>
            </a:endParaRPr>
          </a:p>
          <a:p>
            <a:r>
              <a:rPr lang="en-US" sz="3360" dirty="0">
                <a:solidFill>
                  <a:srgbClr val="000000"/>
                </a:solidFill>
                <a:cs typeface="Arial"/>
              </a:rPr>
              <a:t>pharetra </a:t>
            </a:r>
            <a:r>
              <a:rPr lang="en-US" sz="3360" dirty="0" err="1">
                <a:solidFill>
                  <a:srgbClr val="000000"/>
                </a:solidFill>
                <a:cs typeface="Arial"/>
              </a:rPr>
              <a:t>quis</a:t>
            </a:r>
            <a:r>
              <a:rPr lang="en-US" sz="3360" dirty="0">
                <a:solidFill>
                  <a:srgbClr val="000000"/>
                </a:solidFill>
                <a:cs typeface="Arial"/>
              </a:rPr>
              <a:t> </a:t>
            </a:r>
            <a:r>
              <a:rPr lang="en-US" sz="3360" dirty="0" err="1">
                <a:solidFill>
                  <a:srgbClr val="000000"/>
                </a:solidFill>
                <a:cs typeface="Arial"/>
              </a:rPr>
              <a:t>justo</a:t>
            </a:r>
            <a:r>
              <a:rPr lang="en-US" sz="3360" dirty="0">
                <a:solidFill>
                  <a:srgbClr val="000000"/>
                </a:solidFill>
                <a:cs typeface="Arial"/>
              </a:rPr>
              <a:t>. </a:t>
            </a:r>
            <a:r>
              <a:rPr lang="en-US" sz="3360" dirty="0" err="1">
                <a:solidFill>
                  <a:srgbClr val="000000"/>
                </a:solidFill>
                <a:cs typeface="Arial"/>
              </a:rPr>
              <a:t>Fusce</a:t>
            </a:r>
            <a:r>
              <a:rPr lang="en-US" sz="3360" dirty="0">
                <a:solidFill>
                  <a:srgbClr val="000000"/>
                </a:solidFill>
                <a:cs typeface="Arial"/>
              </a:rPr>
              <a:t> </a:t>
            </a:r>
            <a:r>
              <a:rPr lang="en-US" sz="3360" dirty="0" err="1">
                <a:solidFill>
                  <a:srgbClr val="000000"/>
                </a:solidFill>
                <a:cs typeface="Arial"/>
              </a:rPr>
              <a:t>eu</a:t>
            </a:r>
            <a:r>
              <a:rPr lang="en-US" sz="3360" dirty="0">
                <a:solidFill>
                  <a:srgbClr val="000000"/>
                </a:solidFill>
                <a:cs typeface="Arial"/>
              </a:rPr>
              <a:t> </a:t>
            </a:r>
            <a:r>
              <a:rPr lang="en-US" sz="3360" dirty="0" err="1">
                <a:solidFill>
                  <a:srgbClr val="000000"/>
                </a:solidFill>
                <a:cs typeface="Arial"/>
              </a:rPr>
              <a:t>arcu</a:t>
            </a:r>
            <a:r>
              <a:rPr lang="en-US" sz="3360" dirty="0">
                <a:solidFill>
                  <a:srgbClr val="000000"/>
                </a:solidFill>
                <a:cs typeface="Arial"/>
              </a:rPr>
              <a:t> </a:t>
            </a:r>
            <a:r>
              <a:rPr lang="en-US" sz="3360" dirty="0" err="1">
                <a:solidFill>
                  <a:srgbClr val="000000"/>
                </a:solidFill>
                <a:cs typeface="Arial"/>
              </a:rPr>
              <a:t>odio</a:t>
            </a:r>
            <a:r>
              <a:rPr lang="en-US" sz="3360" dirty="0">
                <a:solidFill>
                  <a:srgbClr val="000000"/>
                </a:solidFill>
                <a:cs typeface="Arial"/>
              </a:rPr>
              <a:t>. In </a:t>
            </a:r>
            <a:r>
              <a:rPr lang="en-US" sz="3360" dirty="0" err="1">
                <a:solidFill>
                  <a:srgbClr val="000000"/>
                </a:solidFill>
                <a:cs typeface="Arial"/>
              </a:rPr>
              <a:t>hendrerit</a:t>
            </a:r>
            <a:r>
              <a:rPr lang="en-US" sz="3360" dirty="0">
                <a:solidFill>
                  <a:srgbClr val="000000"/>
                </a:solidFill>
                <a:cs typeface="Arial"/>
              </a:rPr>
              <a:t> </a:t>
            </a:r>
            <a:r>
              <a:rPr lang="en-US" sz="3360" dirty="0" err="1">
                <a:solidFill>
                  <a:srgbClr val="000000"/>
                </a:solidFill>
                <a:cs typeface="Arial"/>
              </a:rPr>
              <a:t>imperdiet</a:t>
            </a:r>
            <a:r>
              <a:rPr lang="en-US" sz="3360" dirty="0">
                <a:solidFill>
                  <a:srgbClr val="000000"/>
                </a:solidFill>
                <a:cs typeface="Arial"/>
              </a:rPr>
              <a:t> </a:t>
            </a:r>
            <a:r>
              <a:rPr lang="en-US" sz="3360" dirty="0" err="1">
                <a:solidFill>
                  <a:srgbClr val="000000"/>
                </a:solidFill>
                <a:cs typeface="Arial"/>
              </a:rPr>
              <a:t>felis</a:t>
            </a:r>
            <a:r>
              <a:rPr lang="en-US" sz="3360" dirty="0">
                <a:solidFill>
                  <a:srgbClr val="000000"/>
                </a:solidFill>
                <a:cs typeface="Arial"/>
              </a:rPr>
              <a:t> </a:t>
            </a:r>
            <a:r>
              <a:rPr lang="en-US" sz="3360" dirty="0" err="1">
                <a:solidFill>
                  <a:srgbClr val="000000"/>
                </a:solidFill>
                <a:cs typeface="Arial"/>
              </a:rPr>
              <a:t>nec</a:t>
            </a:r>
            <a:r>
              <a:rPr lang="en-US" sz="3360" dirty="0">
                <a:solidFill>
                  <a:srgbClr val="000000"/>
                </a:solidFill>
                <a:cs typeface="Arial"/>
              </a:rPr>
              <a:t> </a:t>
            </a:r>
            <a:r>
              <a:rPr lang="en-US" sz="3360" dirty="0" err="1">
                <a:solidFill>
                  <a:srgbClr val="000000"/>
                </a:solidFill>
                <a:cs typeface="Arial"/>
              </a:rPr>
              <a:t>facilisis</a:t>
            </a:r>
            <a:r>
              <a:rPr lang="en-US" sz="3360" dirty="0">
                <a:solidFill>
                  <a:srgbClr val="000000"/>
                </a:solidFill>
                <a:cs typeface="Arial"/>
              </a:rPr>
              <a:t>. In non </a:t>
            </a:r>
            <a:r>
              <a:rPr lang="en-US" sz="3360" dirty="0" err="1">
                <a:solidFill>
                  <a:srgbClr val="000000"/>
                </a:solidFill>
                <a:cs typeface="Arial"/>
              </a:rPr>
              <a:t>turpis</a:t>
            </a:r>
            <a:r>
              <a:rPr lang="en-US" sz="3360" dirty="0">
                <a:solidFill>
                  <a:srgbClr val="000000"/>
                </a:solidFill>
                <a:cs typeface="Arial"/>
              </a:rPr>
              <a:t> </a:t>
            </a:r>
            <a:r>
              <a:rPr lang="en-US" sz="3360" dirty="0" err="1">
                <a:solidFill>
                  <a:srgbClr val="000000"/>
                </a:solidFill>
                <a:cs typeface="Arial"/>
              </a:rPr>
              <a:t>risus</a:t>
            </a:r>
            <a:r>
              <a:rPr lang="en-US" sz="3360" dirty="0">
                <a:solidFill>
                  <a:srgbClr val="000000"/>
                </a:solidFill>
                <a:cs typeface="Arial"/>
              </a:rPr>
              <a:t>. </a:t>
            </a:r>
          </a:p>
          <a:p>
            <a:r>
              <a:rPr lang="en-US" sz="3360" dirty="0" err="1">
                <a:solidFill>
                  <a:srgbClr val="000000"/>
                </a:solidFill>
                <a:cs typeface="Arial"/>
              </a:rPr>
              <a:t>Vivamus</a:t>
            </a:r>
            <a:r>
              <a:rPr lang="en-US" sz="3360" dirty="0">
                <a:solidFill>
                  <a:srgbClr val="000000"/>
                </a:solidFill>
                <a:cs typeface="Arial"/>
              </a:rPr>
              <a:t> ligula </a:t>
            </a:r>
            <a:r>
              <a:rPr lang="en-US" sz="3360" dirty="0" err="1">
                <a:solidFill>
                  <a:srgbClr val="000000"/>
                </a:solidFill>
                <a:cs typeface="Arial"/>
              </a:rPr>
              <a:t>nulla</a:t>
            </a:r>
            <a:r>
              <a:rPr lang="en-US" sz="3360" dirty="0">
                <a:solidFill>
                  <a:srgbClr val="000000"/>
                </a:solidFill>
                <a:cs typeface="Arial"/>
              </a:rPr>
              <a:t>, </a:t>
            </a:r>
            <a:r>
              <a:rPr lang="en-US" sz="3360" dirty="0" err="1">
                <a:solidFill>
                  <a:srgbClr val="000000"/>
                </a:solidFill>
                <a:cs typeface="Arial"/>
              </a:rPr>
              <a:t>dapibus</a:t>
            </a:r>
            <a:r>
              <a:rPr lang="en-US" sz="3360" dirty="0">
                <a:solidFill>
                  <a:srgbClr val="000000"/>
                </a:solidFill>
                <a:cs typeface="Arial"/>
              </a:rPr>
              <a:t> vitae </a:t>
            </a:r>
            <a:r>
              <a:rPr lang="en-US" sz="3360" dirty="0" err="1">
                <a:solidFill>
                  <a:srgbClr val="000000"/>
                </a:solidFill>
                <a:cs typeface="Arial"/>
              </a:rPr>
              <a:t>molestie</a:t>
            </a:r>
            <a:r>
              <a:rPr lang="en-US" sz="3360" dirty="0">
                <a:solidFill>
                  <a:srgbClr val="000000"/>
                </a:solidFill>
                <a:cs typeface="Arial"/>
              </a:rPr>
              <a:t> </a:t>
            </a:r>
            <a:r>
              <a:rPr lang="en-US" sz="3360" dirty="0" err="1">
                <a:solidFill>
                  <a:srgbClr val="000000"/>
                </a:solidFill>
                <a:cs typeface="Arial"/>
              </a:rPr>
              <a:t>nec</a:t>
            </a:r>
            <a:r>
              <a:rPr lang="en-US" sz="3360" dirty="0">
                <a:solidFill>
                  <a:srgbClr val="000000"/>
                </a:solidFill>
                <a:cs typeface="Arial"/>
              </a:rPr>
              <a:t>, pharetra </a:t>
            </a:r>
            <a:r>
              <a:rPr lang="en-US" sz="3360" dirty="0" err="1">
                <a:solidFill>
                  <a:srgbClr val="000000"/>
                </a:solidFill>
                <a:cs typeface="Arial"/>
              </a:rPr>
              <a:t>quis</a:t>
            </a:r>
            <a:r>
              <a:rPr lang="en-US" sz="3360" dirty="0">
                <a:solidFill>
                  <a:srgbClr val="000000"/>
                </a:solidFill>
                <a:cs typeface="Arial"/>
              </a:rPr>
              <a:t> </a:t>
            </a:r>
            <a:r>
              <a:rPr lang="en-US" sz="3360" dirty="0" err="1">
                <a:solidFill>
                  <a:srgbClr val="000000"/>
                </a:solidFill>
                <a:cs typeface="Arial"/>
              </a:rPr>
              <a:t>justo</a:t>
            </a:r>
            <a:r>
              <a:rPr lang="en-US" sz="3360" dirty="0">
                <a:solidFill>
                  <a:srgbClr val="000000"/>
                </a:solidFill>
                <a:cs typeface="Arial"/>
              </a:rPr>
              <a:t>. </a:t>
            </a:r>
            <a:r>
              <a:rPr lang="en-US" sz="3360" dirty="0" err="1">
                <a:solidFill>
                  <a:srgbClr val="000000"/>
                </a:solidFill>
                <a:cs typeface="Arial"/>
              </a:rPr>
              <a:t>Fusce</a:t>
            </a:r>
            <a:r>
              <a:rPr lang="en-US" sz="3360" dirty="0">
                <a:solidFill>
                  <a:srgbClr val="000000"/>
                </a:solidFill>
                <a:cs typeface="Arial"/>
              </a:rPr>
              <a:t> </a:t>
            </a:r>
            <a:r>
              <a:rPr lang="en-US" sz="3360" dirty="0" err="1">
                <a:solidFill>
                  <a:srgbClr val="000000"/>
                </a:solidFill>
                <a:cs typeface="Arial"/>
              </a:rPr>
              <a:t>eu</a:t>
            </a:r>
            <a:r>
              <a:rPr lang="en-US" sz="3360" dirty="0">
                <a:solidFill>
                  <a:srgbClr val="000000"/>
                </a:solidFill>
                <a:cs typeface="Arial"/>
              </a:rPr>
              <a:t> </a:t>
            </a:r>
            <a:r>
              <a:rPr lang="en-US" sz="3360" dirty="0" err="1">
                <a:solidFill>
                  <a:srgbClr val="000000"/>
                </a:solidFill>
                <a:cs typeface="Arial"/>
              </a:rPr>
              <a:t>arcu</a:t>
            </a:r>
            <a:r>
              <a:rPr lang="en-US" sz="3360" dirty="0">
                <a:solidFill>
                  <a:srgbClr val="000000"/>
                </a:solidFill>
                <a:cs typeface="Arial"/>
              </a:rPr>
              <a:t> </a:t>
            </a:r>
            <a:r>
              <a:rPr lang="en-US" sz="3360" dirty="0" err="1">
                <a:solidFill>
                  <a:srgbClr val="000000"/>
                </a:solidFill>
                <a:cs typeface="Arial"/>
              </a:rPr>
              <a:t>odio</a:t>
            </a:r>
            <a:r>
              <a:rPr lang="en-US" sz="3360" dirty="0">
                <a:solidFill>
                  <a:srgbClr val="000000"/>
                </a:solidFill>
                <a:cs typeface="Arial"/>
              </a:rPr>
              <a:t>. In </a:t>
            </a:r>
            <a:r>
              <a:rPr lang="en-US" sz="3360" dirty="0" err="1">
                <a:solidFill>
                  <a:srgbClr val="000000"/>
                </a:solidFill>
                <a:cs typeface="Arial"/>
              </a:rPr>
              <a:t>hendrerit</a:t>
            </a:r>
            <a:r>
              <a:rPr lang="en-US" sz="3360" dirty="0">
                <a:solidFill>
                  <a:srgbClr val="000000"/>
                </a:solidFill>
                <a:cs typeface="Arial"/>
              </a:rPr>
              <a:t> </a:t>
            </a:r>
            <a:r>
              <a:rPr lang="en-US" sz="3360" dirty="0" err="1">
                <a:solidFill>
                  <a:srgbClr val="000000"/>
                </a:solidFill>
                <a:cs typeface="Arial"/>
              </a:rPr>
              <a:t>imperdiet</a:t>
            </a:r>
            <a:r>
              <a:rPr lang="en-US" sz="3360" dirty="0">
                <a:solidFill>
                  <a:srgbClr val="000000"/>
                </a:solidFill>
                <a:cs typeface="Arial"/>
              </a:rPr>
              <a:t> </a:t>
            </a:r>
            <a:r>
              <a:rPr lang="en-US" sz="3360" dirty="0" err="1">
                <a:solidFill>
                  <a:srgbClr val="000000"/>
                </a:solidFill>
                <a:cs typeface="Arial"/>
              </a:rPr>
              <a:t>felis</a:t>
            </a:r>
            <a:r>
              <a:rPr lang="en-US" sz="3360" dirty="0">
                <a:solidFill>
                  <a:srgbClr val="000000"/>
                </a:solidFill>
                <a:cs typeface="Arial"/>
              </a:rPr>
              <a:t> </a:t>
            </a:r>
            <a:r>
              <a:rPr lang="en-US" sz="3360" dirty="0" err="1">
                <a:solidFill>
                  <a:srgbClr val="000000"/>
                </a:solidFill>
                <a:cs typeface="Arial"/>
              </a:rPr>
              <a:t>nec</a:t>
            </a:r>
            <a:r>
              <a:rPr lang="en-US" sz="3360" dirty="0">
                <a:solidFill>
                  <a:srgbClr val="000000"/>
                </a:solidFill>
                <a:cs typeface="Arial"/>
              </a:rPr>
              <a:t> </a:t>
            </a:r>
            <a:r>
              <a:rPr lang="en-US" sz="3360" dirty="0" err="1">
                <a:solidFill>
                  <a:srgbClr val="000000"/>
                </a:solidFill>
                <a:cs typeface="Arial"/>
              </a:rPr>
              <a:t>facilisis</a:t>
            </a:r>
            <a:r>
              <a:rPr lang="en-US" sz="3360" dirty="0">
                <a:solidFill>
                  <a:srgbClr val="000000"/>
                </a:solidFill>
                <a:cs typeface="Arial"/>
              </a:rPr>
              <a:t>. In non </a:t>
            </a:r>
            <a:r>
              <a:rPr lang="en-US" sz="3360" dirty="0" err="1">
                <a:solidFill>
                  <a:srgbClr val="000000"/>
                </a:solidFill>
                <a:cs typeface="Arial"/>
              </a:rPr>
              <a:t>turpis</a:t>
            </a:r>
            <a:r>
              <a:rPr lang="en-US" sz="3360" dirty="0">
                <a:solidFill>
                  <a:srgbClr val="000000"/>
                </a:solidFill>
                <a:cs typeface="Arial"/>
              </a:rPr>
              <a:t> </a:t>
            </a:r>
            <a:r>
              <a:rPr lang="en-US" sz="3360" dirty="0" err="1">
                <a:solidFill>
                  <a:srgbClr val="000000"/>
                </a:solidFill>
                <a:cs typeface="Arial"/>
              </a:rPr>
              <a:t>risus</a:t>
            </a:r>
            <a:r>
              <a:rPr lang="en-US" sz="3360" dirty="0">
                <a:solidFill>
                  <a:srgbClr val="000000"/>
                </a:solidFill>
                <a:cs typeface="Arial"/>
              </a:rPr>
              <a:t>. </a:t>
            </a:r>
          </a:p>
          <a:p>
            <a:endParaRPr lang="en-US" sz="3360" dirty="0">
              <a:solidFill>
                <a:srgbClr val="000000"/>
              </a:solidFill>
              <a:cs typeface="Arial"/>
            </a:endParaRPr>
          </a:p>
          <a:p>
            <a:endParaRPr lang="en-US" sz="3360" dirty="0">
              <a:solidFill>
                <a:srgbClr val="000000"/>
              </a:solidFill>
              <a:latin typeface="+mj-lt"/>
              <a:cs typeface="Arial"/>
            </a:endParaRPr>
          </a:p>
          <a:p>
            <a:endParaRPr lang="en-US" sz="3360" dirty="0">
              <a:latin typeface="+mj-lt"/>
            </a:endParaRPr>
          </a:p>
        </p:txBody>
      </p:sp>
      <p:grpSp>
        <p:nvGrpSpPr>
          <p:cNvPr id="61" name="Group 60"/>
          <p:cNvGrpSpPr/>
          <p:nvPr/>
        </p:nvGrpSpPr>
        <p:grpSpPr>
          <a:xfrm>
            <a:off x="33054925" y="16529802"/>
            <a:ext cx="9659938" cy="1327894"/>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62" name="Rectangle 61"/>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57"/>
            </a:p>
          </p:txBody>
        </p:sp>
        <p:sp>
          <p:nvSpPr>
            <p:cNvPr id="63" name="TextBox 62"/>
            <p:cNvSpPr txBox="1"/>
            <p:nvPr/>
          </p:nvSpPr>
          <p:spPr>
            <a:xfrm>
              <a:off x="18173700" y="7599789"/>
              <a:ext cx="24803100" cy="1314014"/>
            </a:xfrm>
            <a:prstGeom prst="rect">
              <a:avLst/>
            </a:prstGeom>
            <a:grpFill/>
          </p:spPr>
          <p:txBody>
            <a:bodyPr wrap="square" rtlCol="0">
              <a:spAutoFit/>
            </a:bodyPr>
            <a:lstStyle/>
            <a:p>
              <a:pPr algn="ctr"/>
              <a:r>
                <a:rPr lang="en-US" sz="5600" b="1" dirty="0">
                  <a:solidFill>
                    <a:schemeClr val="bg1"/>
                  </a:solidFill>
                </a:rPr>
                <a:t>Header</a:t>
              </a:r>
            </a:p>
          </p:txBody>
        </p:sp>
      </p:grpSp>
      <p:sp>
        <p:nvSpPr>
          <p:cNvPr id="64" name="TextBox 63"/>
          <p:cNvSpPr txBox="1"/>
          <p:nvPr/>
        </p:nvSpPr>
        <p:spPr>
          <a:xfrm>
            <a:off x="33047235" y="17857696"/>
            <a:ext cx="9667628" cy="6885621"/>
          </a:xfrm>
          <a:prstGeom prst="rect">
            <a:avLst/>
          </a:prstGeom>
          <a:noFill/>
        </p:spPr>
        <p:txBody>
          <a:bodyPr wrap="square" lIns="170688" tIns="426720" rIns="170688" bIns="426720" numCol="2" spcCol="457200" rtlCol="0">
            <a:normAutofit/>
          </a:bodyPr>
          <a:lstStyle/>
          <a:p>
            <a:pPr>
              <a:spcBef>
                <a:spcPts val="467"/>
              </a:spcBef>
            </a:pPr>
            <a:r>
              <a:rPr lang="en-US" sz="2240" dirty="0">
                <a:solidFill>
                  <a:srgbClr val="000000"/>
                </a:solidFill>
                <a:latin typeface="+mj-lt"/>
                <a:cs typeface="Arial"/>
              </a:rPr>
              <a:t>Lorem ipsum dolor sit </a:t>
            </a:r>
            <a:r>
              <a:rPr lang="en-US" sz="2240" dirty="0" err="1">
                <a:solidFill>
                  <a:srgbClr val="000000"/>
                </a:solidFill>
                <a:latin typeface="+mj-lt"/>
                <a:cs typeface="Arial"/>
              </a:rPr>
              <a:t>amet</a:t>
            </a:r>
            <a:r>
              <a:rPr lang="en-US" sz="2240" dirty="0">
                <a:solidFill>
                  <a:srgbClr val="000000"/>
                </a:solidFill>
                <a:latin typeface="+mj-lt"/>
                <a:cs typeface="Arial"/>
              </a:rPr>
              <a:t>, </a:t>
            </a:r>
            <a:r>
              <a:rPr lang="en-US" sz="2240" dirty="0" err="1">
                <a:solidFill>
                  <a:srgbClr val="000000"/>
                </a:solidFill>
                <a:latin typeface="+mj-lt"/>
                <a:cs typeface="Arial"/>
              </a:rPr>
              <a:t>consectetur</a:t>
            </a:r>
            <a:r>
              <a:rPr lang="en-US" sz="2240" dirty="0">
                <a:solidFill>
                  <a:srgbClr val="000000"/>
                </a:solidFill>
                <a:latin typeface="+mj-lt"/>
                <a:cs typeface="Arial"/>
              </a:rPr>
              <a:t> </a:t>
            </a:r>
            <a:r>
              <a:rPr lang="en-US" sz="2240" dirty="0" err="1">
                <a:solidFill>
                  <a:srgbClr val="000000"/>
                </a:solidFill>
                <a:latin typeface="+mj-lt"/>
                <a:cs typeface="Arial"/>
              </a:rPr>
              <a:t>adipiscing</a:t>
            </a:r>
            <a:r>
              <a:rPr lang="en-US" sz="2240" dirty="0">
                <a:solidFill>
                  <a:srgbClr val="000000"/>
                </a:solidFill>
                <a:latin typeface="+mj-lt"/>
                <a:cs typeface="Arial"/>
              </a:rPr>
              <a:t> </a:t>
            </a:r>
            <a:r>
              <a:rPr lang="en-US" sz="2240" dirty="0" err="1">
                <a:solidFill>
                  <a:srgbClr val="000000"/>
                </a:solidFill>
                <a:latin typeface="+mj-lt"/>
                <a:cs typeface="Arial"/>
              </a:rPr>
              <a:t>elit</a:t>
            </a:r>
            <a:r>
              <a:rPr lang="en-US" sz="2240" dirty="0">
                <a:solidFill>
                  <a:srgbClr val="000000"/>
                </a:solidFill>
                <a:latin typeface="+mj-lt"/>
                <a:cs typeface="Arial"/>
              </a:rPr>
              <a:t>. Integer a </a:t>
            </a:r>
            <a:r>
              <a:rPr lang="en-US" sz="2240" dirty="0" err="1">
                <a:solidFill>
                  <a:srgbClr val="000000"/>
                </a:solidFill>
                <a:latin typeface="+mj-lt"/>
                <a:cs typeface="Arial"/>
              </a:rPr>
              <a:t>urna</a:t>
            </a:r>
            <a:r>
              <a:rPr lang="en-US" sz="2240" dirty="0">
                <a:solidFill>
                  <a:srgbClr val="000000"/>
                </a:solidFill>
                <a:latin typeface="+mj-lt"/>
                <a:cs typeface="Arial"/>
              </a:rPr>
              <a:t> </a:t>
            </a:r>
            <a:r>
              <a:rPr lang="en-US" sz="2240" dirty="0" err="1">
                <a:solidFill>
                  <a:srgbClr val="000000"/>
                </a:solidFill>
                <a:latin typeface="+mj-lt"/>
                <a:cs typeface="Arial"/>
              </a:rPr>
              <a:t>est</a:t>
            </a:r>
            <a:r>
              <a:rPr lang="en-US" sz="2240" dirty="0">
                <a:solidFill>
                  <a:srgbClr val="000000"/>
                </a:solidFill>
                <a:latin typeface="+mj-lt"/>
                <a:cs typeface="Arial"/>
              </a:rPr>
              <a:t>, sit </a:t>
            </a:r>
            <a:r>
              <a:rPr lang="en-US" sz="2240" dirty="0" err="1">
                <a:solidFill>
                  <a:srgbClr val="000000"/>
                </a:solidFill>
                <a:latin typeface="+mj-lt"/>
                <a:cs typeface="Arial"/>
              </a:rPr>
              <a:t>amet</a:t>
            </a:r>
            <a:r>
              <a:rPr lang="en-US" sz="2240" dirty="0">
                <a:solidFill>
                  <a:srgbClr val="000000"/>
                </a:solidFill>
                <a:latin typeface="+mj-lt"/>
                <a:cs typeface="Arial"/>
              </a:rPr>
              <a:t> </a:t>
            </a:r>
            <a:r>
              <a:rPr lang="en-US" sz="2240" dirty="0" err="1">
                <a:latin typeface="+mj-lt"/>
                <a:cs typeface="Arial"/>
              </a:rPr>
              <a:t>dignissim</a:t>
            </a:r>
            <a:r>
              <a:rPr lang="en-US" sz="2240" dirty="0">
                <a:solidFill>
                  <a:srgbClr val="000000"/>
                </a:solidFill>
                <a:latin typeface="+mj-lt"/>
                <a:cs typeface="Arial"/>
              </a:rPr>
              <a:t> nisi. </a:t>
            </a:r>
            <a:r>
              <a:rPr lang="en-US" sz="2240" dirty="0" err="1">
                <a:solidFill>
                  <a:srgbClr val="000000"/>
                </a:solidFill>
                <a:latin typeface="+mj-lt"/>
                <a:cs typeface="Arial"/>
              </a:rPr>
              <a:t>Quisque</a:t>
            </a:r>
            <a:r>
              <a:rPr lang="en-US" sz="2240" dirty="0">
                <a:solidFill>
                  <a:srgbClr val="000000"/>
                </a:solidFill>
                <a:latin typeface="+mj-lt"/>
                <a:cs typeface="Arial"/>
              </a:rPr>
              <a:t> nisi </a:t>
            </a:r>
            <a:r>
              <a:rPr lang="en-US" sz="2240" dirty="0" err="1">
                <a:solidFill>
                  <a:srgbClr val="000000"/>
                </a:solidFill>
                <a:latin typeface="+mj-lt"/>
                <a:cs typeface="Arial"/>
              </a:rPr>
              <a:t>neque</a:t>
            </a:r>
            <a:r>
              <a:rPr lang="en-US" sz="2240" dirty="0">
                <a:solidFill>
                  <a:srgbClr val="000000"/>
                </a:solidFill>
                <a:latin typeface="+mj-lt"/>
                <a:cs typeface="Arial"/>
              </a:rPr>
              <a:t>, </a:t>
            </a:r>
            <a:r>
              <a:rPr lang="en-US" sz="2240" dirty="0" err="1">
                <a:solidFill>
                  <a:srgbClr val="000000"/>
                </a:solidFill>
                <a:latin typeface="+mj-lt"/>
                <a:cs typeface="Arial"/>
              </a:rPr>
              <a:t>luctus</a:t>
            </a:r>
            <a:r>
              <a:rPr lang="en-US" sz="2240" dirty="0">
                <a:solidFill>
                  <a:srgbClr val="000000"/>
                </a:solidFill>
                <a:latin typeface="+mj-lt"/>
                <a:cs typeface="Arial"/>
              </a:rPr>
              <a:t> </a:t>
            </a:r>
            <a:r>
              <a:rPr lang="en-US" sz="2240" dirty="0" err="1">
                <a:solidFill>
                  <a:srgbClr val="000000"/>
                </a:solidFill>
                <a:latin typeface="+mj-lt"/>
                <a:cs typeface="Arial"/>
              </a:rPr>
              <a:t>eu</a:t>
            </a:r>
            <a:r>
              <a:rPr lang="en-US" sz="2240" dirty="0">
                <a:solidFill>
                  <a:srgbClr val="000000"/>
                </a:solidFill>
                <a:latin typeface="+mj-lt"/>
                <a:cs typeface="Arial"/>
              </a:rPr>
              <a:t> </a:t>
            </a:r>
            <a:r>
              <a:rPr lang="en-US" sz="2240" dirty="0" err="1">
                <a:solidFill>
                  <a:srgbClr val="000000"/>
                </a:solidFill>
                <a:latin typeface="+mj-lt"/>
                <a:cs typeface="Arial"/>
              </a:rPr>
              <a:t>vulputate</a:t>
            </a:r>
            <a:r>
              <a:rPr lang="en-US" sz="2240" dirty="0">
                <a:solidFill>
                  <a:srgbClr val="000000"/>
                </a:solidFill>
                <a:latin typeface="+mj-lt"/>
                <a:cs typeface="Arial"/>
              </a:rPr>
              <a:t> a, </a:t>
            </a:r>
            <a:r>
              <a:rPr lang="en-US" sz="2240" dirty="0" err="1">
                <a:solidFill>
                  <a:srgbClr val="000000"/>
                </a:solidFill>
                <a:latin typeface="+mj-lt"/>
                <a:cs typeface="Arial"/>
              </a:rPr>
              <a:t>consequat</a:t>
            </a:r>
            <a:r>
              <a:rPr lang="en-US" sz="2240" dirty="0">
                <a:solidFill>
                  <a:srgbClr val="000000"/>
                </a:solidFill>
                <a:latin typeface="+mj-lt"/>
                <a:cs typeface="Arial"/>
              </a:rPr>
              <a:t> </a:t>
            </a:r>
            <a:r>
              <a:rPr lang="en-US" sz="2240" dirty="0" err="1">
                <a:solidFill>
                  <a:srgbClr val="000000"/>
                </a:solidFill>
                <a:latin typeface="+mj-lt"/>
                <a:cs typeface="Arial"/>
              </a:rPr>
              <a:t>ut</a:t>
            </a:r>
            <a:r>
              <a:rPr lang="en-US" sz="2240" dirty="0">
                <a:solidFill>
                  <a:srgbClr val="000000"/>
                </a:solidFill>
                <a:latin typeface="+mj-lt"/>
                <a:cs typeface="Arial"/>
              </a:rPr>
              <a:t> </a:t>
            </a:r>
            <a:r>
              <a:rPr lang="en-US" sz="2240" dirty="0" err="1">
                <a:solidFill>
                  <a:srgbClr val="000000"/>
                </a:solidFill>
                <a:latin typeface="+mj-lt"/>
                <a:cs typeface="Arial"/>
              </a:rPr>
              <a:t>tellus</a:t>
            </a:r>
            <a:r>
              <a:rPr lang="en-US" sz="2240" dirty="0">
                <a:solidFill>
                  <a:srgbClr val="000000"/>
                </a:solidFill>
                <a:latin typeface="+mj-lt"/>
                <a:cs typeface="Arial"/>
              </a:rPr>
              <a:t>. </a:t>
            </a:r>
            <a:r>
              <a:rPr lang="en-US" sz="2240" dirty="0" err="1">
                <a:solidFill>
                  <a:srgbClr val="000000"/>
                </a:solidFill>
                <a:latin typeface="+mj-lt"/>
                <a:cs typeface="Arial"/>
              </a:rPr>
              <a:t>Nullam</a:t>
            </a:r>
            <a:r>
              <a:rPr lang="en-US" sz="2240" dirty="0">
                <a:solidFill>
                  <a:srgbClr val="000000"/>
                </a:solidFill>
                <a:latin typeface="+mj-lt"/>
                <a:cs typeface="Arial"/>
              </a:rPr>
              <a:t> </a:t>
            </a:r>
            <a:r>
              <a:rPr lang="en-US" sz="2240" dirty="0" err="1">
                <a:solidFill>
                  <a:srgbClr val="000000"/>
                </a:solidFill>
                <a:latin typeface="+mj-lt"/>
                <a:cs typeface="Arial"/>
              </a:rPr>
              <a:t>elit</a:t>
            </a:r>
            <a:r>
              <a:rPr lang="en-US" sz="2240" dirty="0">
                <a:solidFill>
                  <a:srgbClr val="000000"/>
                </a:solidFill>
                <a:latin typeface="+mj-lt"/>
                <a:cs typeface="Arial"/>
              </a:rPr>
              <a:t> quam, </a:t>
            </a:r>
            <a:r>
              <a:rPr lang="en-US" sz="2240" dirty="0" err="1">
                <a:solidFill>
                  <a:srgbClr val="000000"/>
                </a:solidFill>
                <a:latin typeface="+mj-lt"/>
                <a:cs typeface="Arial"/>
              </a:rPr>
              <a:t>varius</a:t>
            </a:r>
            <a:r>
              <a:rPr lang="en-US" sz="2240" dirty="0">
                <a:solidFill>
                  <a:srgbClr val="000000"/>
                </a:solidFill>
                <a:latin typeface="+mj-lt"/>
                <a:cs typeface="Arial"/>
              </a:rPr>
              <a:t> </a:t>
            </a:r>
            <a:r>
              <a:rPr lang="en-US" sz="2240" dirty="0" err="1">
                <a:solidFill>
                  <a:srgbClr val="000000"/>
                </a:solidFill>
                <a:latin typeface="+mj-lt"/>
                <a:cs typeface="Arial"/>
              </a:rPr>
              <a:t>quis</a:t>
            </a:r>
            <a:r>
              <a:rPr lang="en-US" sz="2240" dirty="0">
                <a:solidFill>
                  <a:srgbClr val="000000"/>
                </a:solidFill>
                <a:latin typeface="+mj-lt"/>
                <a:cs typeface="Arial"/>
              </a:rPr>
              <a:t> semper </a:t>
            </a:r>
            <a:r>
              <a:rPr lang="en-US" sz="2240" dirty="0" err="1">
                <a:solidFill>
                  <a:srgbClr val="000000"/>
                </a:solidFill>
                <a:latin typeface="+mj-lt"/>
                <a:cs typeface="Arial"/>
              </a:rPr>
              <a:t>eget</a:t>
            </a:r>
            <a:r>
              <a:rPr lang="en-US" sz="2240" dirty="0">
                <a:solidFill>
                  <a:srgbClr val="000000"/>
                </a:solidFill>
                <a:latin typeface="+mj-lt"/>
                <a:cs typeface="Arial"/>
              </a:rPr>
              <a:t>, </a:t>
            </a:r>
            <a:r>
              <a:rPr lang="en-US" sz="2240" dirty="0" err="1">
                <a:solidFill>
                  <a:srgbClr val="000000"/>
                </a:solidFill>
                <a:latin typeface="+mj-lt"/>
                <a:cs typeface="Arial"/>
              </a:rPr>
              <a:t>mollis</a:t>
            </a:r>
            <a:r>
              <a:rPr lang="en-US" sz="2240" dirty="0">
                <a:solidFill>
                  <a:srgbClr val="000000"/>
                </a:solidFill>
                <a:latin typeface="+mj-lt"/>
                <a:cs typeface="Arial"/>
              </a:rPr>
              <a:t> sit </a:t>
            </a:r>
            <a:r>
              <a:rPr lang="en-US" sz="2240" dirty="0" err="1">
                <a:solidFill>
                  <a:srgbClr val="000000"/>
                </a:solidFill>
                <a:latin typeface="+mj-lt"/>
                <a:cs typeface="Arial"/>
              </a:rPr>
              <a:t>amet</a:t>
            </a:r>
            <a:r>
              <a:rPr lang="en-US" sz="2240" dirty="0">
                <a:solidFill>
                  <a:srgbClr val="000000"/>
                </a:solidFill>
                <a:latin typeface="+mj-lt"/>
                <a:cs typeface="Arial"/>
              </a:rPr>
              <a:t> mi. </a:t>
            </a:r>
            <a:r>
              <a:rPr lang="en-US" sz="2240" dirty="0" err="1">
                <a:solidFill>
                  <a:srgbClr val="000000"/>
                </a:solidFill>
                <a:latin typeface="+mj-lt"/>
                <a:cs typeface="Arial"/>
              </a:rPr>
              <a:t>Praesent</a:t>
            </a:r>
            <a:r>
              <a:rPr lang="en-US" sz="2240" dirty="0">
                <a:solidFill>
                  <a:srgbClr val="000000"/>
                </a:solidFill>
                <a:latin typeface="+mj-lt"/>
                <a:cs typeface="Arial"/>
              </a:rPr>
              <a:t> </a:t>
            </a:r>
            <a:r>
              <a:rPr lang="en-US" sz="2240" dirty="0" err="1">
                <a:solidFill>
                  <a:srgbClr val="000000"/>
                </a:solidFill>
                <a:latin typeface="+mj-lt"/>
                <a:cs typeface="Arial"/>
              </a:rPr>
              <a:t>egestas</a:t>
            </a:r>
            <a:r>
              <a:rPr lang="en-US" sz="2240" dirty="0">
                <a:solidFill>
                  <a:srgbClr val="000000"/>
                </a:solidFill>
                <a:latin typeface="+mj-lt"/>
                <a:cs typeface="Arial"/>
              </a:rPr>
              <a:t> </a:t>
            </a:r>
            <a:r>
              <a:rPr lang="en-US" sz="2240" dirty="0" err="1">
                <a:solidFill>
                  <a:srgbClr val="000000"/>
                </a:solidFill>
                <a:latin typeface="+mj-lt"/>
                <a:cs typeface="Arial"/>
              </a:rPr>
              <a:t>nisl</a:t>
            </a:r>
            <a:r>
              <a:rPr lang="en-US" sz="2240" dirty="0">
                <a:solidFill>
                  <a:srgbClr val="000000"/>
                </a:solidFill>
                <a:latin typeface="+mj-lt"/>
                <a:cs typeface="Arial"/>
              </a:rPr>
              <a:t> </a:t>
            </a:r>
            <a:r>
              <a:rPr lang="en-US" sz="2240" dirty="0" err="1">
                <a:solidFill>
                  <a:srgbClr val="000000"/>
                </a:solidFill>
                <a:latin typeface="+mj-lt"/>
                <a:cs typeface="Arial"/>
              </a:rPr>
              <a:t>quis</a:t>
            </a:r>
            <a:r>
              <a:rPr lang="en-US" sz="2240" dirty="0">
                <a:solidFill>
                  <a:srgbClr val="000000"/>
                </a:solidFill>
                <a:latin typeface="+mj-lt"/>
                <a:cs typeface="Arial"/>
              </a:rPr>
              <a:t> </a:t>
            </a:r>
            <a:r>
              <a:rPr lang="en-US" sz="2240" dirty="0" err="1">
                <a:solidFill>
                  <a:srgbClr val="000000"/>
                </a:solidFill>
                <a:latin typeface="+mj-lt"/>
                <a:cs typeface="Arial"/>
              </a:rPr>
              <a:t>nunc</a:t>
            </a:r>
            <a:r>
              <a:rPr lang="en-US" sz="2240" dirty="0">
                <a:solidFill>
                  <a:srgbClr val="000000"/>
                </a:solidFill>
                <a:latin typeface="+mj-lt"/>
                <a:cs typeface="Arial"/>
              </a:rPr>
              <a:t> </a:t>
            </a:r>
            <a:r>
              <a:rPr lang="en-US" sz="2240" dirty="0" err="1">
                <a:solidFill>
                  <a:srgbClr val="000000"/>
                </a:solidFill>
                <a:latin typeface="+mj-lt"/>
                <a:cs typeface="Arial"/>
              </a:rPr>
              <a:t>ultrices</a:t>
            </a:r>
            <a:r>
              <a:rPr lang="en-US" sz="2240" dirty="0">
                <a:solidFill>
                  <a:srgbClr val="000000"/>
                </a:solidFill>
                <a:latin typeface="+mj-lt"/>
                <a:cs typeface="Arial"/>
              </a:rPr>
              <a:t> gravida. </a:t>
            </a:r>
            <a:r>
              <a:rPr lang="en-US" sz="2240" dirty="0" err="1">
                <a:solidFill>
                  <a:srgbClr val="000000"/>
                </a:solidFill>
                <a:latin typeface="+mj-lt"/>
                <a:cs typeface="Arial"/>
              </a:rPr>
              <a:t>Mauris</a:t>
            </a:r>
            <a:r>
              <a:rPr lang="en-US" sz="2240" dirty="0">
                <a:solidFill>
                  <a:srgbClr val="000000"/>
                </a:solidFill>
                <a:latin typeface="+mj-lt"/>
                <a:cs typeface="Arial"/>
              </a:rPr>
              <a:t> dictum </a:t>
            </a:r>
            <a:r>
              <a:rPr lang="en-US" sz="2240" dirty="0" err="1">
                <a:solidFill>
                  <a:srgbClr val="000000"/>
                </a:solidFill>
                <a:latin typeface="+mj-lt"/>
                <a:cs typeface="Arial"/>
              </a:rPr>
              <a:t>interdum</a:t>
            </a:r>
            <a:r>
              <a:rPr lang="en-US" sz="2240" dirty="0">
                <a:solidFill>
                  <a:srgbClr val="000000"/>
                </a:solidFill>
                <a:latin typeface="+mj-lt"/>
                <a:cs typeface="Arial"/>
              </a:rPr>
              <a:t> </a:t>
            </a:r>
            <a:r>
              <a:rPr lang="en-US" sz="2240" dirty="0" err="1">
                <a:solidFill>
                  <a:srgbClr val="000000"/>
                </a:solidFill>
                <a:latin typeface="+mj-lt"/>
                <a:cs typeface="Arial"/>
              </a:rPr>
              <a:t>volutpat</a:t>
            </a:r>
            <a:r>
              <a:rPr lang="en-US" sz="2240" dirty="0">
                <a:solidFill>
                  <a:srgbClr val="000000"/>
                </a:solidFill>
                <a:latin typeface="+mj-lt"/>
                <a:cs typeface="Arial"/>
              </a:rPr>
              <a:t>. </a:t>
            </a:r>
            <a:r>
              <a:rPr lang="en-US" sz="2240" dirty="0" err="1">
                <a:solidFill>
                  <a:srgbClr val="000000"/>
                </a:solidFill>
                <a:latin typeface="+mj-lt"/>
                <a:cs typeface="Arial"/>
              </a:rPr>
              <a:t>Aenean</a:t>
            </a:r>
            <a:r>
              <a:rPr lang="en-US" sz="2240" dirty="0">
                <a:solidFill>
                  <a:srgbClr val="000000"/>
                </a:solidFill>
                <a:latin typeface="+mj-lt"/>
                <a:cs typeface="Arial"/>
              </a:rPr>
              <a:t> </a:t>
            </a:r>
            <a:r>
              <a:rPr lang="en-US" sz="2240" dirty="0" err="1">
                <a:solidFill>
                  <a:srgbClr val="000000"/>
                </a:solidFill>
                <a:latin typeface="+mj-lt"/>
                <a:cs typeface="Arial"/>
              </a:rPr>
              <a:t>vehicula</a:t>
            </a:r>
            <a:r>
              <a:rPr lang="en-US" sz="2240" dirty="0">
                <a:solidFill>
                  <a:srgbClr val="000000"/>
                </a:solidFill>
                <a:latin typeface="+mj-lt"/>
                <a:cs typeface="Arial"/>
              </a:rPr>
              <a:t> </a:t>
            </a:r>
            <a:r>
              <a:rPr lang="en-US" sz="2240" dirty="0" err="1">
                <a:solidFill>
                  <a:srgbClr val="000000"/>
                </a:solidFill>
                <a:latin typeface="+mj-lt"/>
                <a:cs typeface="Arial"/>
              </a:rPr>
              <a:t>arcu</a:t>
            </a:r>
            <a:r>
              <a:rPr lang="en-US" sz="2240" dirty="0">
                <a:solidFill>
                  <a:srgbClr val="000000"/>
                </a:solidFill>
                <a:latin typeface="+mj-lt"/>
                <a:cs typeface="Arial"/>
              </a:rPr>
              <a:t> </a:t>
            </a:r>
            <a:r>
              <a:rPr lang="en-US" sz="2240" dirty="0" err="1">
                <a:solidFill>
                  <a:srgbClr val="000000"/>
                </a:solidFill>
                <a:latin typeface="+mj-lt"/>
                <a:cs typeface="Arial"/>
              </a:rPr>
              <a:t>ut</a:t>
            </a:r>
            <a:r>
              <a:rPr lang="en-US" sz="2240" dirty="0">
                <a:solidFill>
                  <a:srgbClr val="000000"/>
                </a:solidFill>
                <a:latin typeface="+mj-lt"/>
                <a:cs typeface="Arial"/>
              </a:rPr>
              <a:t> quam </a:t>
            </a:r>
            <a:r>
              <a:rPr lang="en-US" sz="2240" dirty="0" err="1">
                <a:solidFill>
                  <a:srgbClr val="000000"/>
                </a:solidFill>
                <a:latin typeface="+mj-lt"/>
                <a:cs typeface="Arial"/>
              </a:rPr>
              <a:t>volutpat</a:t>
            </a:r>
            <a:r>
              <a:rPr lang="en-US" sz="2240" dirty="0">
                <a:solidFill>
                  <a:srgbClr val="000000"/>
                </a:solidFill>
                <a:latin typeface="+mj-lt"/>
                <a:cs typeface="Arial"/>
              </a:rPr>
              <a:t> </a:t>
            </a:r>
            <a:r>
              <a:rPr lang="en-US" sz="2240" dirty="0" err="1">
                <a:solidFill>
                  <a:srgbClr val="000000"/>
                </a:solidFill>
                <a:latin typeface="+mj-lt"/>
                <a:cs typeface="Arial"/>
              </a:rPr>
              <a:t>interdum</a:t>
            </a:r>
            <a:r>
              <a:rPr lang="en-US" sz="2240" dirty="0">
                <a:solidFill>
                  <a:srgbClr val="000000"/>
                </a:solidFill>
                <a:latin typeface="+mj-lt"/>
                <a:cs typeface="Arial"/>
              </a:rPr>
              <a:t>. </a:t>
            </a:r>
            <a:r>
              <a:rPr lang="en-US" sz="2240" dirty="0" err="1">
                <a:solidFill>
                  <a:srgbClr val="000000"/>
                </a:solidFill>
                <a:latin typeface="+mj-lt"/>
                <a:cs typeface="Arial"/>
              </a:rPr>
              <a:t>Sed</a:t>
            </a:r>
            <a:r>
              <a:rPr lang="en-US" sz="2240" dirty="0">
                <a:solidFill>
                  <a:srgbClr val="000000"/>
                </a:solidFill>
                <a:latin typeface="+mj-lt"/>
                <a:cs typeface="Arial"/>
              </a:rPr>
              <a:t> a </a:t>
            </a:r>
            <a:r>
              <a:rPr lang="en-US" sz="2240" dirty="0" err="1">
                <a:solidFill>
                  <a:srgbClr val="000000"/>
                </a:solidFill>
                <a:latin typeface="+mj-lt"/>
                <a:cs typeface="Arial"/>
              </a:rPr>
              <a:t>est</a:t>
            </a:r>
            <a:r>
              <a:rPr lang="en-US" sz="2240" dirty="0">
                <a:solidFill>
                  <a:srgbClr val="000000"/>
                </a:solidFill>
                <a:latin typeface="+mj-lt"/>
                <a:cs typeface="Arial"/>
              </a:rPr>
              <a:t> lacus. </a:t>
            </a:r>
            <a:r>
              <a:rPr lang="en-US" sz="2240" dirty="0" err="1">
                <a:solidFill>
                  <a:srgbClr val="000000"/>
                </a:solidFill>
                <a:latin typeface="+mj-lt"/>
                <a:cs typeface="Arial"/>
              </a:rPr>
              <a:t>Vivamus</a:t>
            </a:r>
            <a:r>
              <a:rPr lang="en-US" sz="2240" dirty="0">
                <a:solidFill>
                  <a:srgbClr val="000000"/>
                </a:solidFill>
                <a:latin typeface="+mj-lt"/>
                <a:cs typeface="Arial"/>
              </a:rPr>
              <a:t> </a:t>
            </a:r>
            <a:r>
              <a:rPr lang="en-US" sz="2240" dirty="0" err="1">
                <a:solidFill>
                  <a:srgbClr val="000000"/>
                </a:solidFill>
                <a:latin typeface="+mj-lt"/>
                <a:cs typeface="Arial"/>
              </a:rPr>
              <a:t>porttitor</a:t>
            </a:r>
            <a:r>
              <a:rPr lang="en-US" sz="2240" dirty="0">
                <a:solidFill>
                  <a:srgbClr val="000000"/>
                </a:solidFill>
                <a:latin typeface="+mj-lt"/>
                <a:cs typeface="Arial"/>
              </a:rPr>
              <a:t> </a:t>
            </a:r>
            <a:r>
              <a:rPr lang="en-US" sz="2240" dirty="0" err="1">
                <a:solidFill>
                  <a:srgbClr val="000000"/>
                </a:solidFill>
                <a:latin typeface="+mj-lt"/>
                <a:cs typeface="Arial"/>
              </a:rPr>
              <a:t>massa</a:t>
            </a:r>
            <a:r>
              <a:rPr lang="en-US" sz="2240" dirty="0">
                <a:solidFill>
                  <a:srgbClr val="000000"/>
                </a:solidFill>
                <a:latin typeface="+mj-lt"/>
                <a:cs typeface="Arial"/>
              </a:rPr>
              <a:t> </a:t>
            </a:r>
            <a:r>
              <a:rPr lang="en-US" sz="2240" dirty="0" err="1">
                <a:solidFill>
                  <a:srgbClr val="000000"/>
                </a:solidFill>
                <a:latin typeface="+mj-lt"/>
                <a:cs typeface="Arial"/>
              </a:rPr>
              <a:t>dapibus</a:t>
            </a:r>
            <a:r>
              <a:rPr lang="en-US" sz="2240" dirty="0">
                <a:solidFill>
                  <a:srgbClr val="000000"/>
                </a:solidFill>
                <a:latin typeface="+mj-lt"/>
                <a:cs typeface="Arial"/>
              </a:rPr>
              <a:t> </a:t>
            </a:r>
            <a:r>
              <a:rPr lang="en-US" sz="2240" dirty="0" err="1">
                <a:solidFill>
                  <a:srgbClr val="000000"/>
                </a:solidFill>
                <a:latin typeface="+mj-lt"/>
                <a:cs typeface="Arial"/>
              </a:rPr>
              <a:t>felis</a:t>
            </a:r>
            <a:r>
              <a:rPr lang="en-US" sz="2240" dirty="0">
                <a:solidFill>
                  <a:srgbClr val="000000"/>
                </a:solidFill>
                <a:latin typeface="+mj-lt"/>
                <a:cs typeface="Arial"/>
              </a:rPr>
              <a:t> </a:t>
            </a:r>
            <a:r>
              <a:rPr lang="en-US" sz="2240" dirty="0" err="1">
                <a:solidFill>
                  <a:srgbClr val="000000"/>
                </a:solidFill>
                <a:latin typeface="+mj-lt"/>
                <a:cs typeface="Arial"/>
              </a:rPr>
              <a:t>rhoncus</a:t>
            </a:r>
            <a:r>
              <a:rPr lang="en-US" sz="2240" dirty="0">
                <a:solidFill>
                  <a:srgbClr val="000000"/>
                </a:solidFill>
                <a:latin typeface="+mj-lt"/>
                <a:cs typeface="Arial"/>
              </a:rPr>
              <a:t> a porta </a:t>
            </a:r>
            <a:r>
              <a:rPr lang="en-US" sz="2240" dirty="0" err="1">
                <a:solidFill>
                  <a:srgbClr val="000000"/>
                </a:solidFill>
                <a:latin typeface="+mj-lt"/>
                <a:cs typeface="Arial"/>
              </a:rPr>
              <a:t>metus</a:t>
            </a:r>
            <a:r>
              <a:rPr lang="en-US" sz="2240" dirty="0">
                <a:solidFill>
                  <a:srgbClr val="000000"/>
                </a:solidFill>
                <a:latin typeface="+mj-lt"/>
                <a:cs typeface="Arial"/>
              </a:rPr>
              <a:t> </a:t>
            </a:r>
            <a:r>
              <a:rPr lang="en-US" sz="2240" dirty="0" err="1">
                <a:solidFill>
                  <a:srgbClr val="000000"/>
                </a:solidFill>
                <a:latin typeface="+mj-lt"/>
                <a:cs typeface="Arial"/>
              </a:rPr>
              <a:t>ultrices</a:t>
            </a:r>
            <a:r>
              <a:rPr lang="en-US" sz="2240" dirty="0">
                <a:solidFill>
                  <a:srgbClr val="000000"/>
                </a:solidFill>
                <a:latin typeface="+mj-lt"/>
                <a:cs typeface="Arial"/>
              </a:rPr>
              <a:t>. </a:t>
            </a:r>
            <a:r>
              <a:rPr lang="en-US" sz="2240" dirty="0" err="1">
                <a:solidFill>
                  <a:srgbClr val="000000"/>
                </a:solidFill>
                <a:latin typeface="+mj-lt"/>
                <a:cs typeface="Arial"/>
              </a:rPr>
              <a:t>Mauris</a:t>
            </a:r>
            <a:r>
              <a:rPr lang="en-US" sz="2240" dirty="0">
                <a:solidFill>
                  <a:srgbClr val="000000"/>
                </a:solidFill>
                <a:latin typeface="+mj-lt"/>
                <a:cs typeface="Arial"/>
              </a:rPr>
              <a:t> id </a:t>
            </a:r>
            <a:r>
              <a:rPr lang="en-US" sz="2240" dirty="0" err="1">
                <a:solidFill>
                  <a:srgbClr val="000000"/>
                </a:solidFill>
                <a:latin typeface="+mj-lt"/>
                <a:cs typeface="Arial"/>
              </a:rPr>
              <a:t>congue</a:t>
            </a:r>
            <a:r>
              <a:rPr lang="en-US" sz="2240" dirty="0">
                <a:solidFill>
                  <a:srgbClr val="000000"/>
                </a:solidFill>
                <a:latin typeface="+mj-lt"/>
                <a:cs typeface="Arial"/>
              </a:rPr>
              <a:t> </a:t>
            </a:r>
            <a:r>
              <a:rPr lang="en-US" sz="2240" dirty="0" err="1">
                <a:solidFill>
                  <a:srgbClr val="000000"/>
                </a:solidFill>
                <a:latin typeface="+mj-lt"/>
                <a:cs typeface="Arial"/>
              </a:rPr>
              <a:t>tellus</a:t>
            </a:r>
            <a:r>
              <a:rPr lang="en-US" sz="2240" dirty="0">
                <a:solidFill>
                  <a:srgbClr val="000000"/>
                </a:solidFill>
                <a:latin typeface="+mj-lt"/>
                <a:cs typeface="Arial"/>
              </a:rPr>
              <a:t>.</a:t>
            </a:r>
          </a:p>
          <a:p>
            <a:br>
              <a:rPr lang="en-US" sz="2240" dirty="0">
                <a:solidFill>
                  <a:srgbClr val="000000"/>
                </a:solidFill>
                <a:latin typeface="+mj-lt"/>
                <a:cs typeface="Arial"/>
              </a:rPr>
            </a:br>
            <a:r>
              <a:rPr lang="en-US" sz="2240" dirty="0" err="1">
                <a:solidFill>
                  <a:srgbClr val="000000"/>
                </a:solidFill>
                <a:latin typeface="+mj-lt"/>
                <a:cs typeface="Arial"/>
              </a:rPr>
              <a:t>Vivamus</a:t>
            </a:r>
            <a:r>
              <a:rPr lang="en-US" sz="2240" dirty="0">
                <a:solidFill>
                  <a:srgbClr val="000000"/>
                </a:solidFill>
                <a:latin typeface="+mj-lt"/>
                <a:cs typeface="Arial"/>
              </a:rPr>
              <a:t> ligula </a:t>
            </a:r>
            <a:r>
              <a:rPr lang="en-US" sz="2240" dirty="0" err="1">
                <a:solidFill>
                  <a:srgbClr val="000000"/>
                </a:solidFill>
                <a:latin typeface="+mj-lt"/>
                <a:cs typeface="Arial"/>
              </a:rPr>
              <a:t>nulla</a:t>
            </a:r>
            <a:r>
              <a:rPr lang="en-US" sz="2240" dirty="0">
                <a:solidFill>
                  <a:srgbClr val="000000"/>
                </a:solidFill>
                <a:latin typeface="+mj-lt"/>
                <a:cs typeface="Arial"/>
              </a:rPr>
              <a:t>, </a:t>
            </a:r>
            <a:r>
              <a:rPr lang="en-US" sz="2240" dirty="0" err="1">
                <a:solidFill>
                  <a:srgbClr val="000000"/>
                </a:solidFill>
                <a:latin typeface="+mj-lt"/>
                <a:cs typeface="Arial"/>
              </a:rPr>
              <a:t>dapibus</a:t>
            </a:r>
            <a:r>
              <a:rPr lang="en-US" sz="2240" dirty="0">
                <a:solidFill>
                  <a:srgbClr val="000000"/>
                </a:solidFill>
                <a:latin typeface="+mj-lt"/>
                <a:cs typeface="Arial"/>
              </a:rPr>
              <a:t> vitae </a:t>
            </a:r>
            <a:r>
              <a:rPr lang="en-US" sz="2240" dirty="0" err="1">
                <a:solidFill>
                  <a:srgbClr val="000000"/>
                </a:solidFill>
                <a:latin typeface="+mj-lt"/>
                <a:cs typeface="Arial"/>
              </a:rPr>
              <a:t>molestie</a:t>
            </a:r>
            <a:r>
              <a:rPr lang="en-US" sz="2240" dirty="0">
                <a:solidFill>
                  <a:srgbClr val="000000"/>
                </a:solidFill>
                <a:latin typeface="+mj-lt"/>
                <a:cs typeface="Arial"/>
              </a:rPr>
              <a:t> </a:t>
            </a:r>
            <a:r>
              <a:rPr lang="en-US" sz="2240" dirty="0" err="1">
                <a:solidFill>
                  <a:srgbClr val="000000"/>
                </a:solidFill>
                <a:latin typeface="+mj-lt"/>
                <a:cs typeface="Arial"/>
              </a:rPr>
              <a:t>nec</a:t>
            </a:r>
            <a:r>
              <a:rPr lang="en-US" sz="2240" dirty="0">
                <a:solidFill>
                  <a:srgbClr val="000000"/>
                </a:solidFill>
                <a:latin typeface="+mj-lt"/>
                <a:cs typeface="Arial"/>
              </a:rPr>
              <a:t>, pharetra </a:t>
            </a:r>
            <a:r>
              <a:rPr lang="en-US" sz="2240" dirty="0" err="1">
                <a:solidFill>
                  <a:srgbClr val="000000"/>
                </a:solidFill>
                <a:latin typeface="+mj-lt"/>
                <a:cs typeface="Arial"/>
              </a:rPr>
              <a:t>quis</a:t>
            </a:r>
            <a:r>
              <a:rPr lang="en-US" sz="2240" dirty="0">
                <a:solidFill>
                  <a:srgbClr val="000000"/>
                </a:solidFill>
                <a:latin typeface="+mj-lt"/>
                <a:cs typeface="Arial"/>
              </a:rPr>
              <a:t> </a:t>
            </a:r>
            <a:r>
              <a:rPr lang="en-US" sz="2240" dirty="0" err="1">
                <a:solidFill>
                  <a:srgbClr val="000000"/>
                </a:solidFill>
                <a:latin typeface="+mj-lt"/>
                <a:cs typeface="Arial"/>
              </a:rPr>
              <a:t>justo</a:t>
            </a:r>
            <a:r>
              <a:rPr lang="en-US" sz="2240" dirty="0">
                <a:solidFill>
                  <a:srgbClr val="000000"/>
                </a:solidFill>
                <a:latin typeface="+mj-lt"/>
                <a:cs typeface="Arial"/>
              </a:rPr>
              <a:t>. </a:t>
            </a:r>
            <a:r>
              <a:rPr lang="en-US" sz="2240" dirty="0" err="1">
                <a:solidFill>
                  <a:srgbClr val="000000"/>
                </a:solidFill>
                <a:latin typeface="+mj-lt"/>
                <a:cs typeface="Arial"/>
              </a:rPr>
              <a:t>Fusce</a:t>
            </a:r>
            <a:r>
              <a:rPr lang="en-US" sz="2240" dirty="0">
                <a:solidFill>
                  <a:srgbClr val="000000"/>
                </a:solidFill>
                <a:latin typeface="+mj-lt"/>
                <a:cs typeface="Arial"/>
              </a:rPr>
              <a:t> </a:t>
            </a:r>
            <a:r>
              <a:rPr lang="en-US" sz="2240" dirty="0" err="1">
                <a:solidFill>
                  <a:srgbClr val="000000"/>
                </a:solidFill>
                <a:latin typeface="+mj-lt"/>
                <a:cs typeface="Arial"/>
              </a:rPr>
              <a:t>eu</a:t>
            </a:r>
            <a:r>
              <a:rPr lang="en-US" sz="2240" dirty="0">
                <a:solidFill>
                  <a:srgbClr val="000000"/>
                </a:solidFill>
                <a:latin typeface="+mj-lt"/>
                <a:cs typeface="Arial"/>
              </a:rPr>
              <a:t> </a:t>
            </a:r>
            <a:r>
              <a:rPr lang="en-US" sz="2240" dirty="0" err="1">
                <a:solidFill>
                  <a:srgbClr val="000000"/>
                </a:solidFill>
                <a:latin typeface="+mj-lt"/>
                <a:cs typeface="Arial"/>
              </a:rPr>
              <a:t>arcu</a:t>
            </a:r>
            <a:r>
              <a:rPr lang="en-US" sz="2240" dirty="0">
                <a:solidFill>
                  <a:srgbClr val="000000"/>
                </a:solidFill>
                <a:latin typeface="+mj-lt"/>
                <a:cs typeface="Arial"/>
              </a:rPr>
              <a:t> </a:t>
            </a:r>
            <a:r>
              <a:rPr lang="en-US" sz="2240" dirty="0" err="1">
                <a:solidFill>
                  <a:srgbClr val="000000"/>
                </a:solidFill>
                <a:latin typeface="+mj-lt"/>
                <a:cs typeface="Arial"/>
              </a:rPr>
              <a:t>odio</a:t>
            </a:r>
            <a:r>
              <a:rPr lang="en-US" sz="2240" dirty="0">
                <a:solidFill>
                  <a:srgbClr val="000000"/>
                </a:solidFill>
                <a:latin typeface="+mj-lt"/>
                <a:cs typeface="Arial"/>
              </a:rPr>
              <a:t>. In </a:t>
            </a:r>
            <a:r>
              <a:rPr lang="en-US" sz="2240" dirty="0" err="1">
                <a:solidFill>
                  <a:srgbClr val="000000"/>
                </a:solidFill>
                <a:latin typeface="+mj-lt"/>
                <a:cs typeface="Arial"/>
              </a:rPr>
              <a:t>hendrerit</a:t>
            </a:r>
            <a:r>
              <a:rPr lang="en-US" sz="2240" dirty="0">
                <a:solidFill>
                  <a:srgbClr val="000000"/>
                </a:solidFill>
                <a:latin typeface="+mj-lt"/>
                <a:cs typeface="Arial"/>
              </a:rPr>
              <a:t> </a:t>
            </a:r>
            <a:r>
              <a:rPr lang="en-US" sz="2240" dirty="0" err="1">
                <a:solidFill>
                  <a:srgbClr val="000000"/>
                </a:solidFill>
                <a:latin typeface="+mj-lt"/>
                <a:cs typeface="Arial"/>
              </a:rPr>
              <a:t>imperdiet</a:t>
            </a:r>
            <a:r>
              <a:rPr lang="en-US" sz="2240" dirty="0">
                <a:solidFill>
                  <a:srgbClr val="000000"/>
                </a:solidFill>
                <a:latin typeface="+mj-lt"/>
                <a:cs typeface="Arial"/>
              </a:rPr>
              <a:t> </a:t>
            </a:r>
            <a:r>
              <a:rPr lang="en-US" sz="2240" dirty="0" err="1">
                <a:solidFill>
                  <a:srgbClr val="000000"/>
                </a:solidFill>
                <a:latin typeface="+mj-lt"/>
                <a:cs typeface="Arial"/>
              </a:rPr>
              <a:t>felis</a:t>
            </a:r>
            <a:r>
              <a:rPr lang="en-US" sz="2240" dirty="0">
                <a:solidFill>
                  <a:srgbClr val="000000"/>
                </a:solidFill>
                <a:latin typeface="+mj-lt"/>
                <a:cs typeface="Arial"/>
              </a:rPr>
              <a:t> </a:t>
            </a:r>
            <a:r>
              <a:rPr lang="en-US" sz="2240" dirty="0" err="1">
                <a:solidFill>
                  <a:srgbClr val="000000"/>
                </a:solidFill>
                <a:latin typeface="+mj-lt"/>
                <a:cs typeface="Arial"/>
              </a:rPr>
              <a:t>nec</a:t>
            </a:r>
            <a:r>
              <a:rPr lang="en-US" sz="2240" dirty="0">
                <a:solidFill>
                  <a:srgbClr val="000000"/>
                </a:solidFill>
                <a:latin typeface="+mj-lt"/>
                <a:cs typeface="Arial"/>
              </a:rPr>
              <a:t> </a:t>
            </a:r>
            <a:r>
              <a:rPr lang="en-US" sz="2240" dirty="0" err="1">
                <a:solidFill>
                  <a:srgbClr val="000000"/>
                </a:solidFill>
                <a:latin typeface="+mj-lt"/>
                <a:cs typeface="Arial"/>
              </a:rPr>
              <a:t>facilisis</a:t>
            </a:r>
            <a:r>
              <a:rPr lang="en-US" sz="2240" dirty="0">
                <a:solidFill>
                  <a:srgbClr val="000000"/>
                </a:solidFill>
                <a:latin typeface="+mj-lt"/>
                <a:cs typeface="Arial"/>
              </a:rPr>
              <a:t>. In non </a:t>
            </a:r>
            <a:r>
              <a:rPr lang="en-US" sz="2240" dirty="0" err="1">
                <a:solidFill>
                  <a:srgbClr val="000000"/>
                </a:solidFill>
                <a:latin typeface="+mj-lt"/>
                <a:cs typeface="Arial"/>
              </a:rPr>
              <a:t>turpis</a:t>
            </a:r>
            <a:r>
              <a:rPr lang="en-US" sz="2240" dirty="0">
                <a:solidFill>
                  <a:srgbClr val="000000"/>
                </a:solidFill>
                <a:latin typeface="+mj-lt"/>
                <a:cs typeface="Arial"/>
              </a:rPr>
              <a:t> </a:t>
            </a:r>
            <a:r>
              <a:rPr lang="en-US" sz="2240" dirty="0" err="1">
                <a:solidFill>
                  <a:srgbClr val="000000"/>
                </a:solidFill>
                <a:latin typeface="+mj-lt"/>
                <a:cs typeface="Arial"/>
              </a:rPr>
              <a:t>risus</a:t>
            </a:r>
            <a:r>
              <a:rPr lang="en-US" sz="2240" dirty="0">
                <a:solidFill>
                  <a:srgbClr val="000000"/>
                </a:solidFill>
                <a:latin typeface="+mj-lt"/>
                <a:cs typeface="Arial"/>
              </a:rPr>
              <a:t>. </a:t>
            </a:r>
          </a:p>
          <a:p>
            <a:endParaRPr lang="en-US" sz="2240" dirty="0">
              <a:solidFill>
                <a:srgbClr val="000000"/>
              </a:solidFill>
              <a:latin typeface="+mj-lt"/>
              <a:cs typeface="Arial"/>
            </a:endParaRPr>
          </a:p>
          <a:p>
            <a:r>
              <a:rPr lang="en-US" sz="2240" dirty="0" err="1">
                <a:solidFill>
                  <a:srgbClr val="000000"/>
                </a:solidFill>
                <a:cs typeface="Arial"/>
              </a:rPr>
              <a:t>Vivamus</a:t>
            </a:r>
            <a:r>
              <a:rPr lang="en-US" sz="2240" dirty="0">
                <a:solidFill>
                  <a:srgbClr val="000000"/>
                </a:solidFill>
                <a:cs typeface="Arial"/>
              </a:rPr>
              <a:t> ligula </a:t>
            </a:r>
            <a:r>
              <a:rPr lang="en-US" sz="2240" dirty="0" err="1">
                <a:solidFill>
                  <a:srgbClr val="000000"/>
                </a:solidFill>
                <a:cs typeface="Arial"/>
              </a:rPr>
              <a:t>nulla</a:t>
            </a:r>
            <a:r>
              <a:rPr lang="en-US" sz="2240" dirty="0">
                <a:solidFill>
                  <a:srgbClr val="000000"/>
                </a:solidFill>
                <a:cs typeface="Arial"/>
              </a:rPr>
              <a:t>, </a:t>
            </a:r>
            <a:r>
              <a:rPr lang="en-US" sz="2240" dirty="0" err="1">
                <a:solidFill>
                  <a:srgbClr val="000000"/>
                </a:solidFill>
                <a:cs typeface="Arial"/>
              </a:rPr>
              <a:t>dapibus</a:t>
            </a:r>
            <a:r>
              <a:rPr lang="en-US" sz="2240" dirty="0">
                <a:solidFill>
                  <a:srgbClr val="000000"/>
                </a:solidFill>
                <a:cs typeface="Arial"/>
              </a:rPr>
              <a:t> vitae </a:t>
            </a:r>
            <a:r>
              <a:rPr lang="en-US" sz="2240" dirty="0" err="1">
                <a:solidFill>
                  <a:srgbClr val="000000"/>
                </a:solidFill>
                <a:cs typeface="Arial"/>
              </a:rPr>
              <a:t>molestie</a:t>
            </a:r>
            <a:r>
              <a:rPr lang="en-US" sz="2240" dirty="0">
                <a:solidFill>
                  <a:srgbClr val="000000"/>
                </a:solidFill>
                <a:cs typeface="Arial"/>
              </a:rPr>
              <a:t> </a:t>
            </a:r>
            <a:r>
              <a:rPr lang="en-US" sz="2240" dirty="0" err="1">
                <a:solidFill>
                  <a:srgbClr val="000000"/>
                </a:solidFill>
                <a:cs typeface="Arial"/>
              </a:rPr>
              <a:t>nec</a:t>
            </a:r>
            <a:r>
              <a:rPr lang="en-US" sz="2240" dirty="0">
                <a:solidFill>
                  <a:srgbClr val="000000"/>
                </a:solidFill>
                <a:cs typeface="Arial"/>
              </a:rPr>
              <a:t>, pharetra </a:t>
            </a:r>
            <a:r>
              <a:rPr lang="en-US" sz="2240" dirty="0" err="1">
                <a:solidFill>
                  <a:srgbClr val="000000"/>
                </a:solidFill>
                <a:cs typeface="Arial"/>
              </a:rPr>
              <a:t>quis</a:t>
            </a:r>
            <a:r>
              <a:rPr lang="en-US" sz="2240" dirty="0">
                <a:solidFill>
                  <a:srgbClr val="000000"/>
                </a:solidFill>
                <a:cs typeface="Arial"/>
              </a:rPr>
              <a:t> </a:t>
            </a:r>
            <a:r>
              <a:rPr lang="en-US" sz="2240" dirty="0" err="1">
                <a:solidFill>
                  <a:srgbClr val="000000"/>
                </a:solidFill>
                <a:cs typeface="Arial"/>
              </a:rPr>
              <a:t>justo</a:t>
            </a:r>
            <a:r>
              <a:rPr lang="en-US" sz="2240" dirty="0">
                <a:solidFill>
                  <a:srgbClr val="000000"/>
                </a:solidFill>
                <a:cs typeface="Arial"/>
              </a:rPr>
              <a:t>. </a:t>
            </a:r>
            <a:r>
              <a:rPr lang="en-US" sz="2240" dirty="0" err="1">
                <a:solidFill>
                  <a:srgbClr val="000000"/>
                </a:solidFill>
                <a:cs typeface="Arial"/>
              </a:rPr>
              <a:t>Fusce</a:t>
            </a:r>
            <a:r>
              <a:rPr lang="en-US" sz="2240" dirty="0">
                <a:solidFill>
                  <a:srgbClr val="000000"/>
                </a:solidFill>
                <a:cs typeface="Arial"/>
              </a:rPr>
              <a:t> </a:t>
            </a:r>
            <a:r>
              <a:rPr lang="en-US" sz="2240" dirty="0" err="1">
                <a:solidFill>
                  <a:srgbClr val="000000"/>
                </a:solidFill>
                <a:cs typeface="Arial"/>
              </a:rPr>
              <a:t>eu</a:t>
            </a:r>
            <a:r>
              <a:rPr lang="en-US" sz="2240" dirty="0">
                <a:solidFill>
                  <a:srgbClr val="000000"/>
                </a:solidFill>
                <a:cs typeface="Arial"/>
              </a:rPr>
              <a:t> </a:t>
            </a:r>
            <a:r>
              <a:rPr lang="en-US" sz="2240" dirty="0" err="1">
                <a:solidFill>
                  <a:srgbClr val="000000"/>
                </a:solidFill>
                <a:cs typeface="Arial"/>
              </a:rPr>
              <a:t>arcu</a:t>
            </a:r>
            <a:r>
              <a:rPr lang="en-US" sz="2240" dirty="0">
                <a:solidFill>
                  <a:srgbClr val="000000"/>
                </a:solidFill>
                <a:cs typeface="Arial"/>
              </a:rPr>
              <a:t> </a:t>
            </a:r>
            <a:r>
              <a:rPr lang="en-US" sz="2240" dirty="0" err="1">
                <a:solidFill>
                  <a:srgbClr val="000000"/>
                </a:solidFill>
                <a:cs typeface="Arial"/>
              </a:rPr>
              <a:t>odio</a:t>
            </a:r>
            <a:r>
              <a:rPr lang="en-US" sz="2240" dirty="0">
                <a:solidFill>
                  <a:srgbClr val="000000"/>
                </a:solidFill>
                <a:cs typeface="Arial"/>
              </a:rPr>
              <a:t>. In </a:t>
            </a:r>
            <a:r>
              <a:rPr lang="en-US" sz="2240" dirty="0" err="1">
                <a:solidFill>
                  <a:srgbClr val="000000"/>
                </a:solidFill>
                <a:cs typeface="Arial"/>
              </a:rPr>
              <a:t>hendrerit</a:t>
            </a:r>
            <a:r>
              <a:rPr lang="en-US" sz="2240" dirty="0">
                <a:solidFill>
                  <a:srgbClr val="000000"/>
                </a:solidFill>
                <a:cs typeface="Arial"/>
              </a:rPr>
              <a:t> </a:t>
            </a:r>
            <a:r>
              <a:rPr lang="en-US" sz="2240" dirty="0" err="1">
                <a:solidFill>
                  <a:srgbClr val="000000"/>
                </a:solidFill>
                <a:cs typeface="Arial"/>
              </a:rPr>
              <a:t>imperdiet</a:t>
            </a:r>
            <a:r>
              <a:rPr lang="en-US" sz="2240" dirty="0">
                <a:solidFill>
                  <a:srgbClr val="000000"/>
                </a:solidFill>
                <a:cs typeface="Arial"/>
              </a:rPr>
              <a:t> </a:t>
            </a:r>
            <a:r>
              <a:rPr lang="en-US" sz="2240" dirty="0" err="1">
                <a:solidFill>
                  <a:srgbClr val="000000"/>
                </a:solidFill>
                <a:cs typeface="Arial"/>
              </a:rPr>
              <a:t>felis</a:t>
            </a:r>
            <a:r>
              <a:rPr lang="en-US" sz="2240" dirty="0">
                <a:solidFill>
                  <a:srgbClr val="000000"/>
                </a:solidFill>
                <a:cs typeface="Arial"/>
              </a:rPr>
              <a:t> </a:t>
            </a:r>
            <a:r>
              <a:rPr lang="en-US" sz="2240" dirty="0" err="1">
                <a:solidFill>
                  <a:srgbClr val="000000"/>
                </a:solidFill>
                <a:cs typeface="Arial"/>
              </a:rPr>
              <a:t>nec</a:t>
            </a:r>
            <a:r>
              <a:rPr lang="en-US" sz="2240" dirty="0">
                <a:solidFill>
                  <a:srgbClr val="000000"/>
                </a:solidFill>
                <a:cs typeface="Arial"/>
              </a:rPr>
              <a:t> </a:t>
            </a:r>
            <a:r>
              <a:rPr lang="en-US" sz="2240" dirty="0" err="1">
                <a:solidFill>
                  <a:srgbClr val="000000"/>
                </a:solidFill>
                <a:cs typeface="Arial"/>
              </a:rPr>
              <a:t>facilisis</a:t>
            </a:r>
            <a:r>
              <a:rPr lang="en-US" sz="2240" dirty="0">
                <a:solidFill>
                  <a:srgbClr val="000000"/>
                </a:solidFill>
                <a:cs typeface="Arial"/>
              </a:rPr>
              <a:t>. In non </a:t>
            </a:r>
            <a:r>
              <a:rPr lang="en-US" sz="2240" dirty="0" err="1">
                <a:solidFill>
                  <a:srgbClr val="000000"/>
                </a:solidFill>
                <a:cs typeface="Arial"/>
              </a:rPr>
              <a:t>turpis</a:t>
            </a:r>
            <a:r>
              <a:rPr lang="en-US" sz="2240" dirty="0">
                <a:solidFill>
                  <a:srgbClr val="000000"/>
                </a:solidFill>
                <a:cs typeface="Arial"/>
              </a:rPr>
              <a:t> </a:t>
            </a:r>
            <a:r>
              <a:rPr lang="en-US" sz="2240" dirty="0" err="1">
                <a:solidFill>
                  <a:srgbClr val="000000"/>
                </a:solidFill>
                <a:cs typeface="Arial"/>
              </a:rPr>
              <a:t>risus</a:t>
            </a:r>
            <a:r>
              <a:rPr lang="en-US" sz="2240" dirty="0">
                <a:solidFill>
                  <a:srgbClr val="000000"/>
                </a:solidFill>
                <a:cs typeface="Arial"/>
              </a:rPr>
              <a:t>. </a:t>
            </a:r>
          </a:p>
          <a:p>
            <a:r>
              <a:rPr lang="en-US" sz="2240" dirty="0" err="1">
                <a:solidFill>
                  <a:srgbClr val="000000"/>
                </a:solidFill>
                <a:cs typeface="Arial"/>
              </a:rPr>
              <a:t>Vivamus</a:t>
            </a:r>
            <a:r>
              <a:rPr lang="en-US" sz="2240" dirty="0">
                <a:solidFill>
                  <a:srgbClr val="000000"/>
                </a:solidFill>
                <a:cs typeface="Arial"/>
              </a:rPr>
              <a:t> ligula </a:t>
            </a:r>
            <a:r>
              <a:rPr lang="en-US" sz="2240" dirty="0" err="1">
                <a:solidFill>
                  <a:srgbClr val="000000"/>
                </a:solidFill>
                <a:cs typeface="Arial"/>
              </a:rPr>
              <a:t>nulla</a:t>
            </a:r>
            <a:r>
              <a:rPr lang="en-US" sz="2240" dirty="0">
                <a:solidFill>
                  <a:srgbClr val="000000"/>
                </a:solidFill>
                <a:cs typeface="Arial"/>
              </a:rPr>
              <a:t>, </a:t>
            </a:r>
            <a:r>
              <a:rPr lang="en-US" sz="2240" dirty="0" err="1">
                <a:solidFill>
                  <a:srgbClr val="000000"/>
                </a:solidFill>
                <a:cs typeface="Arial"/>
              </a:rPr>
              <a:t>dapibus</a:t>
            </a:r>
            <a:r>
              <a:rPr lang="en-US" sz="2240" dirty="0">
                <a:solidFill>
                  <a:srgbClr val="000000"/>
                </a:solidFill>
                <a:cs typeface="Arial"/>
              </a:rPr>
              <a:t> vitae </a:t>
            </a:r>
            <a:r>
              <a:rPr lang="en-US" sz="2240" dirty="0" err="1">
                <a:solidFill>
                  <a:srgbClr val="000000"/>
                </a:solidFill>
                <a:cs typeface="Arial"/>
              </a:rPr>
              <a:t>molestie</a:t>
            </a:r>
            <a:r>
              <a:rPr lang="en-US" sz="2240" dirty="0">
                <a:solidFill>
                  <a:srgbClr val="000000"/>
                </a:solidFill>
                <a:cs typeface="Arial"/>
              </a:rPr>
              <a:t> </a:t>
            </a:r>
            <a:r>
              <a:rPr lang="en-US" sz="2240" dirty="0" err="1">
                <a:solidFill>
                  <a:srgbClr val="000000"/>
                </a:solidFill>
                <a:cs typeface="Arial"/>
              </a:rPr>
              <a:t>nec</a:t>
            </a:r>
            <a:r>
              <a:rPr lang="en-US" sz="2240" dirty="0">
                <a:solidFill>
                  <a:srgbClr val="000000"/>
                </a:solidFill>
                <a:cs typeface="Arial"/>
              </a:rPr>
              <a:t>, pharetra </a:t>
            </a:r>
            <a:r>
              <a:rPr lang="en-US" sz="2240" dirty="0" err="1">
                <a:solidFill>
                  <a:srgbClr val="000000"/>
                </a:solidFill>
                <a:cs typeface="Arial"/>
              </a:rPr>
              <a:t>quis</a:t>
            </a:r>
            <a:r>
              <a:rPr lang="en-US" sz="2240" dirty="0">
                <a:solidFill>
                  <a:srgbClr val="000000"/>
                </a:solidFill>
                <a:cs typeface="Arial"/>
              </a:rPr>
              <a:t> </a:t>
            </a:r>
            <a:r>
              <a:rPr lang="en-US" sz="2240" dirty="0" err="1">
                <a:solidFill>
                  <a:srgbClr val="000000"/>
                </a:solidFill>
                <a:cs typeface="Arial"/>
              </a:rPr>
              <a:t>justo</a:t>
            </a:r>
            <a:r>
              <a:rPr lang="en-US" sz="2240" dirty="0">
                <a:solidFill>
                  <a:srgbClr val="000000"/>
                </a:solidFill>
                <a:cs typeface="Arial"/>
              </a:rPr>
              <a:t>. </a:t>
            </a:r>
            <a:r>
              <a:rPr lang="en-US" sz="2240" dirty="0" err="1">
                <a:solidFill>
                  <a:srgbClr val="000000"/>
                </a:solidFill>
                <a:cs typeface="Arial"/>
              </a:rPr>
              <a:t>Fusce</a:t>
            </a:r>
            <a:r>
              <a:rPr lang="en-US" sz="2240" dirty="0">
                <a:solidFill>
                  <a:srgbClr val="000000"/>
                </a:solidFill>
                <a:cs typeface="Arial"/>
              </a:rPr>
              <a:t> </a:t>
            </a:r>
            <a:r>
              <a:rPr lang="en-US" sz="2240" dirty="0" err="1">
                <a:solidFill>
                  <a:srgbClr val="000000"/>
                </a:solidFill>
                <a:cs typeface="Arial"/>
              </a:rPr>
              <a:t>eu</a:t>
            </a:r>
            <a:r>
              <a:rPr lang="en-US" sz="2240" dirty="0">
                <a:solidFill>
                  <a:srgbClr val="000000"/>
                </a:solidFill>
                <a:cs typeface="Arial"/>
              </a:rPr>
              <a:t> </a:t>
            </a:r>
            <a:r>
              <a:rPr lang="en-US" sz="2240" dirty="0" err="1">
                <a:solidFill>
                  <a:srgbClr val="000000"/>
                </a:solidFill>
                <a:cs typeface="Arial"/>
              </a:rPr>
              <a:t>arcu</a:t>
            </a:r>
            <a:r>
              <a:rPr lang="en-US" sz="2240" dirty="0">
                <a:solidFill>
                  <a:srgbClr val="000000"/>
                </a:solidFill>
                <a:cs typeface="Arial"/>
              </a:rPr>
              <a:t> </a:t>
            </a:r>
            <a:r>
              <a:rPr lang="en-US" sz="2240" dirty="0" err="1">
                <a:solidFill>
                  <a:srgbClr val="000000"/>
                </a:solidFill>
                <a:cs typeface="Arial"/>
              </a:rPr>
              <a:t>odio</a:t>
            </a:r>
            <a:r>
              <a:rPr lang="en-US" sz="2240" dirty="0">
                <a:solidFill>
                  <a:srgbClr val="000000"/>
                </a:solidFill>
                <a:cs typeface="Arial"/>
              </a:rPr>
              <a:t>. In </a:t>
            </a:r>
            <a:r>
              <a:rPr lang="en-US" sz="2240" dirty="0" err="1">
                <a:solidFill>
                  <a:srgbClr val="000000"/>
                </a:solidFill>
                <a:cs typeface="Arial"/>
              </a:rPr>
              <a:t>hendrerit</a:t>
            </a:r>
            <a:r>
              <a:rPr lang="en-US" sz="2240" dirty="0">
                <a:solidFill>
                  <a:srgbClr val="000000"/>
                </a:solidFill>
                <a:cs typeface="Arial"/>
              </a:rPr>
              <a:t> </a:t>
            </a:r>
            <a:r>
              <a:rPr lang="en-US" sz="2240" dirty="0" err="1">
                <a:solidFill>
                  <a:srgbClr val="000000"/>
                </a:solidFill>
                <a:cs typeface="Arial"/>
              </a:rPr>
              <a:t>imperdiet</a:t>
            </a:r>
            <a:r>
              <a:rPr lang="en-US" sz="2240" dirty="0">
                <a:solidFill>
                  <a:srgbClr val="000000"/>
                </a:solidFill>
                <a:cs typeface="Arial"/>
              </a:rPr>
              <a:t> </a:t>
            </a:r>
            <a:r>
              <a:rPr lang="en-US" sz="2240" dirty="0" err="1">
                <a:solidFill>
                  <a:srgbClr val="000000"/>
                </a:solidFill>
                <a:cs typeface="Arial"/>
              </a:rPr>
              <a:t>felis</a:t>
            </a:r>
            <a:r>
              <a:rPr lang="en-US" sz="2240" dirty="0">
                <a:solidFill>
                  <a:srgbClr val="000000"/>
                </a:solidFill>
                <a:cs typeface="Arial"/>
              </a:rPr>
              <a:t> </a:t>
            </a:r>
            <a:r>
              <a:rPr lang="en-US" sz="2240" dirty="0" err="1">
                <a:solidFill>
                  <a:srgbClr val="000000"/>
                </a:solidFill>
                <a:cs typeface="Arial"/>
              </a:rPr>
              <a:t>nec</a:t>
            </a:r>
            <a:r>
              <a:rPr lang="en-US" sz="2240" dirty="0">
                <a:solidFill>
                  <a:srgbClr val="000000"/>
                </a:solidFill>
                <a:cs typeface="Arial"/>
              </a:rPr>
              <a:t> </a:t>
            </a:r>
            <a:r>
              <a:rPr lang="en-US" sz="2240" dirty="0" err="1">
                <a:solidFill>
                  <a:srgbClr val="000000"/>
                </a:solidFill>
                <a:cs typeface="Arial"/>
              </a:rPr>
              <a:t>facilisis</a:t>
            </a:r>
            <a:r>
              <a:rPr lang="en-US" sz="2240" dirty="0">
                <a:solidFill>
                  <a:srgbClr val="000000"/>
                </a:solidFill>
                <a:cs typeface="Arial"/>
              </a:rPr>
              <a:t>. In non </a:t>
            </a:r>
            <a:r>
              <a:rPr lang="en-US" sz="2240" dirty="0" err="1">
                <a:solidFill>
                  <a:srgbClr val="000000"/>
                </a:solidFill>
                <a:cs typeface="Arial"/>
              </a:rPr>
              <a:t>turpis</a:t>
            </a:r>
            <a:r>
              <a:rPr lang="en-US" sz="2240" dirty="0">
                <a:solidFill>
                  <a:srgbClr val="000000"/>
                </a:solidFill>
                <a:cs typeface="Arial"/>
              </a:rPr>
              <a:t> </a:t>
            </a:r>
            <a:r>
              <a:rPr lang="en-US" sz="2240" dirty="0" err="1">
                <a:solidFill>
                  <a:srgbClr val="000000"/>
                </a:solidFill>
                <a:cs typeface="Arial"/>
              </a:rPr>
              <a:t>risus</a:t>
            </a:r>
            <a:r>
              <a:rPr lang="en-US" sz="2240" dirty="0">
                <a:solidFill>
                  <a:srgbClr val="000000"/>
                </a:solidFill>
                <a:cs typeface="Arial"/>
              </a:rPr>
              <a:t>. </a:t>
            </a:r>
          </a:p>
          <a:p>
            <a:endParaRPr lang="en-US" sz="2240" dirty="0">
              <a:latin typeface="+mj-lt"/>
            </a:endParaRPr>
          </a:p>
        </p:txBody>
      </p:sp>
      <p:grpSp>
        <p:nvGrpSpPr>
          <p:cNvPr id="27" name="Group 26"/>
          <p:cNvGrpSpPr/>
          <p:nvPr/>
        </p:nvGrpSpPr>
        <p:grpSpPr>
          <a:xfrm>
            <a:off x="45526960" y="14223011"/>
            <a:ext cx="9324763" cy="1327894"/>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28" name="Rectangle 27"/>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57"/>
            </a:p>
          </p:txBody>
        </p:sp>
        <p:sp>
          <p:nvSpPr>
            <p:cNvPr id="29" name="TextBox 28"/>
            <p:cNvSpPr txBox="1"/>
            <p:nvPr/>
          </p:nvSpPr>
          <p:spPr>
            <a:xfrm>
              <a:off x="18173700" y="7599789"/>
              <a:ext cx="24803100" cy="1314014"/>
            </a:xfrm>
            <a:prstGeom prst="rect">
              <a:avLst/>
            </a:prstGeom>
            <a:grpFill/>
          </p:spPr>
          <p:txBody>
            <a:bodyPr wrap="square" rtlCol="0">
              <a:spAutoFit/>
            </a:bodyPr>
            <a:lstStyle/>
            <a:p>
              <a:pPr algn="ctr"/>
              <a:r>
                <a:rPr lang="en-US" sz="5600" b="1" dirty="0">
                  <a:solidFill>
                    <a:schemeClr val="bg1"/>
                  </a:solidFill>
                </a:rPr>
                <a:t>Header</a:t>
              </a:r>
            </a:p>
          </p:txBody>
        </p:sp>
      </p:grpSp>
      <p:grpSp>
        <p:nvGrpSpPr>
          <p:cNvPr id="30" name="Group 29"/>
          <p:cNvGrpSpPr/>
          <p:nvPr/>
        </p:nvGrpSpPr>
        <p:grpSpPr>
          <a:xfrm>
            <a:off x="45526960" y="16402875"/>
            <a:ext cx="9324763" cy="1327894"/>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31" name="Rectangle 30"/>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57"/>
            </a:p>
          </p:txBody>
        </p:sp>
        <p:sp>
          <p:nvSpPr>
            <p:cNvPr id="32" name="TextBox 31"/>
            <p:cNvSpPr txBox="1"/>
            <p:nvPr/>
          </p:nvSpPr>
          <p:spPr>
            <a:xfrm>
              <a:off x="18173700" y="7599789"/>
              <a:ext cx="24803100" cy="1314014"/>
            </a:xfrm>
            <a:prstGeom prst="rect">
              <a:avLst/>
            </a:prstGeom>
            <a:grpFill/>
          </p:spPr>
          <p:txBody>
            <a:bodyPr wrap="square" rtlCol="0">
              <a:spAutoFit/>
            </a:bodyPr>
            <a:lstStyle/>
            <a:p>
              <a:pPr algn="ctr"/>
              <a:r>
                <a:rPr lang="en-US" sz="5600" b="1" dirty="0">
                  <a:solidFill>
                    <a:schemeClr val="bg1"/>
                  </a:solidFill>
                </a:rPr>
                <a:t>Header</a:t>
              </a:r>
            </a:p>
          </p:txBody>
        </p:sp>
      </p:grpSp>
      <p:grpSp>
        <p:nvGrpSpPr>
          <p:cNvPr id="33" name="Group 32"/>
          <p:cNvGrpSpPr/>
          <p:nvPr/>
        </p:nvGrpSpPr>
        <p:grpSpPr>
          <a:xfrm>
            <a:off x="45526960" y="18897058"/>
            <a:ext cx="9324763" cy="1327894"/>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34" name="Rectangle 33"/>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57"/>
            </a:p>
          </p:txBody>
        </p:sp>
        <p:sp>
          <p:nvSpPr>
            <p:cNvPr id="36" name="TextBox 35"/>
            <p:cNvSpPr txBox="1"/>
            <p:nvPr/>
          </p:nvSpPr>
          <p:spPr>
            <a:xfrm>
              <a:off x="18173700" y="7599789"/>
              <a:ext cx="24803100" cy="1314014"/>
            </a:xfrm>
            <a:prstGeom prst="rect">
              <a:avLst/>
            </a:prstGeom>
            <a:grpFill/>
          </p:spPr>
          <p:txBody>
            <a:bodyPr wrap="square" rtlCol="0">
              <a:spAutoFit/>
            </a:bodyPr>
            <a:lstStyle/>
            <a:p>
              <a:pPr algn="ctr"/>
              <a:r>
                <a:rPr lang="en-US" sz="5600" b="1" dirty="0">
                  <a:solidFill>
                    <a:schemeClr val="bg1"/>
                  </a:solidFill>
                </a:rPr>
                <a:t>Header</a:t>
              </a:r>
            </a:p>
          </p:txBody>
        </p:sp>
      </p:grpSp>
      <p:grpSp>
        <p:nvGrpSpPr>
          <p:cNvPr id="37" name="Group 36"/>
          <p:cNvGrpSpPr/>
          <p:nvPr/>
        </p:nvGrpSpPr>
        <p:grpSpPr>
          <a:xfrm>
            <a:off x="45526960" y="21427674"/>
            <a:ext cx="9324763" cy="1327894"/>
            <a:chOff x="18173700" y="7315199"/>
            <a:chExt cx="24803100" cy="1828801"/>
          </a:xfrm>
          <a:gradFill flip="none" rotWithShape="1">
            <a:gsLst>
              <a:gs pos="0">
                <a:schemeClr val="accent1">
                  <a:lumMod val="67000"/>
                </a:schemeClr>
              </a:gs>
              <a:gs pos="70000">
                <a:schemeClr val="accent1">
                  <a:lumMod val="50000"/>
                </a:schemeClr>
              </a:gs>
              <a:gs pos="33000">
                <a:schemeClr val="accent1">
                  <a:lumMod val="50000"/>
                </a:schemeClr>
              </a:gs>
              <a:gs pos="100000">
                <a:schemeClr val="accent1">
                  <a:lumMod val="75000"/>
                </a:schemeClr>
              </a:gs>
            </a:gsLst>
            <a:path path="circle">
              <a:fillToRect l="100000" t="100000"/>
            </a:path>
            <a:tileRect r="-100000" b="-100000"/>
          </a:gradFill>
        </p:grpSpPr>
        <p:sp>
          <p:nvSpPr>
            <p:cNvPr id="38" name="Rectangle 37"/>
            <p:cNvSpPr/>
            <p:nvPr/>
          </p:nvSpPr>
          <p:spPr>
            <a:xfrm>
              <a:off x="18173700" y="7315199"/>
              <a:ext cx="24803100" cy="1828801"/>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57"/>
            </a:p>
          </p:txBody>
        </p:sp>
        <p:sp>
          <p:nvSpPr>
            <p:cNvPr id="39" name="TextBox 38"/>
            <p:cNvSpPr txBox="1"/>
            <p:nvPr/>
          </p:nvSpPr>
          <p:spPr>
            <a:xfrm>
              <a:off x="18173700" y="7599789"/>
              <a:ext cx="24803100" cy="1314014"/>
            </a:xfrm>
            <a:prstGeom prst="rect">
              <a:avLst/>
            </a:prstGeom>
            <a:grpFill/>
          </p:spPr>
          <p:txBody>
            <a:bodyPr wrap="square" rtlCol="0">
              <a:spAutoFit/>
            </a:bodyPr>
            <a:lstStyle/>
            <a:p>
              <a:pPr algn="ctr"/>
              <a:r>
                <a:rPr lang="en-US" sz="5600" b="1" dirty="0">
                  <a:solidFill>
                    <a:schemeClr val="bg1"/>
                  </a:solidFill>
                </a:rPr>
                <a:t>Header</a:t>
              </a:r>
            </a:p>
          </p:txBody>
        </p:sp>
      </p:grpSp>
      <p:pic>
        <p:nvPicPr>
          <p:cNvPr id="40" name="Picture 39">
            <a:extLst>
              <a:ext uri="{FF2B5EF4-FFF2-40B4-BE49-F238E27FC236}">
                <a16:creationId xmlns:a16="http://schemas.microsoft.com/office/drawing/2014/main" id="{E9BF35C9-A421-EA48-BB7A-79D7F25C546C}"/>
              </a:ext>
            </a:extLst>
          </p:cNvPr>
          <p:cNvPicPr>
            <a:picLocks noChangeAspect="1"/>
          </p:cNvPicPr>
          <p:nvPr/>
        </p:nvPicPr>
        <p:blipFill>
          <a:blip r:embed="rId3"/>
          <a:stretch>
            <a:fillRect/>
          </a:stretch>
        </p:blipFill>
        <p:spPr>
          <a:xfrm>
            <a:off x="33435676" y="1196445"/>
            <a:ext cx="10458572" cy="3606404"/>
          </a:xfrm>
          <a:prstGeom prst="rect">
            <a:avLst/>
          </a:prstGeom>
        </p:spPr>
      </p:pic>
    </p:spTree>
    <p:extLst>
      <p:ext uri="{BB962C8B-B14F-4D97-AF65-F5344CB8AC3E}">
        <p14:creationId xmlns:p14="http://schemas.microsoft.com/office/powerpoint/2010/main" val="3858944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5w_x_3h_bars" id="{EB19C030-0DE7-8541-B6BE-41801C1933B2}" vid="{9C2DA830-53A2-8046-9C15-32E0E47409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5w_x_3h_bars</Template>
  <TotalTime>15</TotalTime>
  <Words>648</Words>
  <Application>Microsoft Macintosh PowerPoint</Application>
  <PresentationFormat>Custom</PresentationFormat>
  <Paragraphs>33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Merino, David A.</dc:creator>
  <cp:lastModifiedBy>Corbett, Jonathan</cp:lastModifiedBy>
  <cp:revision>7</cp:revision>
  <cp:lastPrinted>2012-12-06T19:29:08Z</cp:lastPrinted>
  <dcterms:created xsi:type="dcterms:W3CDTF">2017-10-06T20:12:57Z</dcterms:created>
  <dcterms:modified xsi:type="dcterms:W3CDTF">2019-01-28T17:41:01Z</dcterms:modified>
</cp:coreProperties>
</file>