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891200" cy="256032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36">
          <p15:clr>
            <a:srgbClr val="A4A3A4"/>
          </p15:clr>
        </p15:guide>
        <p15:guide id="2" orient="horz" pos="3624">
          <p15:clr>
            <a:srgbClr val="A4A3A4"/>
          </p15:clr>
        </p15:guide>
        <p15:guide id="3" orient="horz" pos="4137">
          <p15:clr>
            <a:srgbClr val="A4A3A4"/>
          </p15:clr>
        </p15:guide>
        <p15:guide id="4" orient="horz" pos="5090">
          <p15:clr>
            <a:srgbClr val="A4A3A4"/>
          </p15:clr>
        </p15:guide>
        <p15:guide id="5" orient="horz" pos="15563">
          <p15:clr>
            <a:srgbClr val="A4A3A4"/>
          </p15:clr>
        </p15:guide>
        <p15:guide id="6" pos="745">
          <p15:clr>
            <a:srgbClr val="A4A3A4"/>
          </p15:clr>
        </p15:guide>
        <p15:guide id="7" pos="20822">
          <p15:clr>
            <a:srgbClr val="A4A3A4"/>
          </p15:clr>
        </p15:guide>
        <p15:guide id="8" pos="26909">
          <p15:clr>
            <a:srgbClr val="A4A3A4"/>
          </p15:clr>
        </p15:guide>
        <p15:guide id="9" pos="20203">
          <p15:clr>
            <a:srgbClr val="A4A3A4"/>
          </p15:clr>
        </p15:guide>
        <p15:guide id="10" pos="6806">
          <p15:clr>
            <a:srgbClr val="A4A3A4"/>
          </p15:clr>
        </p15:guide>
        <p15:guide id="11" pos="7398">
          <p15:clr>
            <a:srgbClr val="A4A3A4"/>
          </p15:clr>
        </p15:guide>
        <p15:guide id="12" pos="13515">
          <p15:clr>
            <a:srgbClr val="A4A3A4"/>
          </p15:clr>
        </p15:guide>
        <p15:guide id="13" pos="1412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7BC1B"/>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27" autoAdjust="0"/>
    <p:restoredTop sz="94674" autoAdjust="0"/>
  </p:normalViewPr>
  <p:slideViewPr>
    <p:cSldViewPr snapToGrid="0" snapToObjects="1">
      <p:cViewPr>
        <p:scale>
          <a:sx n="32" d="100"/>
          <a:sy n="32" d="100"/>
        </p:scale>
        <p:origin x="848" y="224"/>
      </p:cViewPr>
      <p:guideLst>
        <p:guide orient="horz" pos="536"/>
        <p:guide orient="horz" pos="3624"/>
        <p:guide orient="horz" pos="4137"/>
        <p:guide orient="horz" pos="5090"/>
        <p:guide orient="horz" pos="15563"/>
        <p:guide pos="745"/>
        <p:guide pos="20822"/>
        <p:guide pos="26909"/>
        <p:guide pos="20203"/>
        <p:guide pos="6806"/>
        <p:guide pos="7398"/>
        <p:guide pos="13515"/>
        <p:guide pos="1412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0538" y="685800"/>
            <a:ext cx="587692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025315"/>
            <a:ext cx="39502080" cy="4267200"/>
          </a:xfrm>
          <a:prstGeom prst="rect">
            <a:avLst/>
          </a:prstGeom>
        </p:spPr>
        <p:txBody>
          <a:bodyPr/>
          <a:lstStyle/>
          <a:p>
            <a:r>
              <a:rPr lang="en-US" dirty="0"/>
              <a:t>Click to edit Master title style</a:t>
            </a:r>
          </a:p>
        </p:txBody>
      </p:sp>
      <p:sp useBgFill="1">
        <p:nvSpPr>
          <p:cNvPr id="8" name="Picture Placeholder 7"/>
          <p:cNvSpPr>
            <a:spLocks noGrp="1" noChangeAspect="1"/>
          </p:cNvSpPr>
          <p:nvPr>
            <p:ph type="pic" sz="quarter" idx="13" hasCustomPrompt="1"/>
          </p:nvPr>
        </p:nvSpPr>
        <p:spPr>
          <a:xfrm>
            <a:off x="22845606" y="15800501"/>
            <a:ext cx="9226127" cy="7070513"/>
          </a:xfrm>
          <a:prstGeom prst="rect">
            <a:avLst/>
          </a:prstGeom>
        </p:spPr>
        <p:style>
          <a:lnRef idx="0">
            <a:schemeClr val="accent6"/>
          </a:lnRef>
          <a:fillRef idx="3">
            <a:schemeClr val="accent6"/>
          </a:fillRef>
          <a:effectRef idx="3">
            <a:schemeClr val="accent6"/>
          </a:effectRef>
          <a:fontRef idx="none"/>
        </p:style>
        <p:txBody>
          <a:bodyPr vert="horz"/>
          <a:lstStyle>
            <a:lvl1pPr marL="0" indent="0" algn="ctr">
              <a:buNone/>
              <a:defRPr sz="66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0805161" y="20198081"/>
            <a:ext cx="10828807" cy="4508712"/>
          </a:xfrm>
          <a:prstGeom prst="rect">
            <a:avLst/>
          </a:prstGeom>
        </p:spPr>
        <p:txBody>
          <a:bodyPr vert="horz"/>
          <a:lstStyle>
            <a:lvl1pPr marL="0" indent="0" algn="ctr">
              <a:buNone/>
              <a:defRPr sz="6600" b="1">
                <a:latin typeface="Arial"/>
                <a:cs typeface="Arial"/>
              </a:defRPr>
            </a:lvl1pPr>
          </a:lstStyle>
          <a:p>
            <a:r>
              <a:rPr lang="en-US" dirty="0"/>
              <a:t>Chart Placeholder</a:t>
            </a:r>
          </a:p>
        </p:txBody>
      </p:sp>
      <p:sp>
        <p:nvSpPr>
          <p:cNvPr id="7" name="Rectangle 6"/>
          <p:cNvSpPr/>
          <p:nvPr userDrawn="1"/>
        </p:nvSpPr>
        <p:spPr>
          <a:xfrm>
            <a:off x="-14585816" y="-1"/>
            <a:ext cx="14249087" cy="3008469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44284053" y="0"/>
            <a:ext cx="14249087" cy="2971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3669630" y="784362"/>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TextBox 12"/>
          <p:cNvSpPr txBox="1"/>
          <p:nvPr userDrawn="1"/>
        </p:nvSpPr>
        <p:spPr>
          <a:xfrm>
            <a:off x="45813339" y="612683"/>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891200" cy="581257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5371276"/>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userDrawn="1"/>
        </p:nvSpPr>
        <p:spPr>
          <a:xfrm>
            <a:off x="819" y="5592930"/>
            <a:ext cx="43891200" cy="12140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70093" y="8155094"/>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endParaRPr lang="en-US" sz="3900" dirty="0">
              <a:solidFill>
                <a:srgbClr val="000000"/>
              </a:solidFill>
              <a:latin typeface="Arial"/>
              <a:cs typeface="Arial"/>
            </a:endParaRPr>
          </a:p>
        </p:txBody>
      </p:sp>
      <p:sp>
        <p:nvSpPr>
          <p:cNvPr id="6" name="TextBox 5"/>
          <p:cNvSpPr txBox="1"/>
          <p:nvPr/>
        </p:nvSpPr>
        <p:spPr>
          <a:xfrm>
            <a:off x="11818256" y="8155095"/>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p>
        </p:txBody>
      </p:sp>
      <p:sp>
        <p:nvSpPr>
          <p:cNvPr id="7" name="TextBox 6"/>
          <p:cNvSpPr txBox="1"/>
          <p:nvPr/>
        </p:nvSpPr>
        <p:spPr>
          <a:xfrm>
            <a:off x="33067654" y="8155094"/>
            <a:ext cx="9635068" cy="1659170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endParaRPr lang="en-US" sz="3900" dirty="0">
              <a:solidFill>
                <a:srgbClr val="000000"/>
              </a:solidFill>
              <a:latin typeface="Arial"/>
              <a:cs typeface="Arial"/>
            </a:endParaRPr>
          </a:p>
        </p:txBody>
      </p:sp>
      <p:sp>
        <p:nvSpPr>
          <p:cNvPr id="8" name="TextBox 7"/>
          <p:cNvSpPr txBox="1"/>
          <p:nvPr/>
        </p:nvSpPr>
        <p:spPr>
          <a:xfrm>
            <a:off x="22448760" y="8155095"/>
            <a:ext cx="9635068" cy="10302239"/>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a:t>
            </a:r>
          </a:p>
        </p:txBody>
      </p:sp>
      <p:sp>
        <p:nvSpPr>
          <p:cNvPr id="9" name="TextBox 8"/>
          <p:cNvSpPr txBox="1"/>
          <p:nvPr/>
        </p:nvSpPr>
        <p:spPr>
          <a:xfrm>
            <a:off x="5813746" y="1067851"/>
            <a:ext cx="32275213" cy="3477875"/>
          </a:xfrm>
          <a:prstGeom prst="rect">
            <a:avLst/>
          </a:prstGeom>
          <a:noFill/>
        </p:spPr>
        <p:txBody>
          <a:bodyPr wrap="square" rtlCol="0">
            <a:spAutoFit/>
          </a:bodyPr>
          <a:lstStyle/>
          <a:p>
            <a:pPr algn="ctr"/>
            <a:r>
              <a:rPr lang="en-US" sz="10000" b="1" dirty="0">
                <a:solidFill>
                  <a:schemeClr val="bg1"/>
                </a:solidFill>
                <a:latin typeface="Arial"/>
                <a:cs typeface="Arial"/>
              </a:rPr>
              <a:t>Place Title Here</a:t>
            </a:r>
          </a:p>
          <a:p>
            <a:pPr algn="ctr"/>
            <a:endParaRPr lang="en-US" sz="6000" dirty="0">
              <a:solidFill>
                <a:srgbClr val="000000"/>
              </a:solidFill>
              <a:latin typeface="Arial"/>
              <a:cs typeface="Arial"/>
            </a:endParaRPr>
          </a:p>
          <a:p>
            <a:pPr algn="ctr"/>
            <a:r>
              <a:rPr lang="en-US" sz="6000" dirty="0">
                <a:solidFill>
                  <a:srgbClr val="FFFFFF"/>
                </a:solidFill>
                <a:latin typeface="Arial"/>
                <a:cs typeface="Arial"/>
              </a:rPr>
              <a:t>Author’s Here </a:t>
            </a:r>
            <a:r>
              <a:rPr lang="en-US" sz="6000" dirty="0">
                <a:solidFill>
                  <a:srgbClr val="F7BC1B"/>
                </a:solidFill>
                <a:latin typeface="Arial"/>
                <a:ea typeface="Wingdings"/>
                <a:cs typeface="Arial"/>
                <a:sym typeface="Wingdings"/>
              </a:rPr>
              <a:t></a:t>
            </a:r>
            <a:r>
              <a:rPr lang="en-US" sz="6000" dirty="0">
                <a:solidFill>
                  <a:srgbClr val="F6BC1C"/>
                </a:solidFill>
                <a:latin typeface="Arial"/>
                <a:cs typeface="Arial"/>
              </a:rPr>
              <a:t> </a:t>
            </a:r>
            <a:r>
              <a:rPr lang="en-US" sz="6000" dirty="0">
                <a:solidFill>
                  <a:srgbClr val="FFFFFF"/>
                </a:solidFill>
                <a:latin typeface="Arial"/>
                <a:cs typeface="Arial"/>
              </a:rPr>
              <a:t>Author’s Here </a:t>
            </a:r>
            <a:r>
              <a:rPr lang="en-US" sz="6000" dirty="0">
                <a:solidFill>
                  <a:srgbClr val="F7BC1B"/>
                </a:solidFill>
                <a:latin typeface="Arial"/>
                <a:ea typeface="Wingdings"/>
                <a:cs typeface="Arial"/>
                <a:sym typeface="Wingdings"/>
              </a:rPr>
              <a:t></a:t>
            </a:r>
            <a:r>
              <a:rPr lang="en-US" sz="6000" dirty="0">
                <a:solidFill>
                  <a:srgbClr val="F7BC1B"/>
                </a:solidFill>
                <a:latin typeface="Arial"/>
                <a:cs typeface="Arial"/>
              </a:rPr>
              <a:t> </a:t>
            </a:r>
            <a:r>
              <a:rPr lang="en-US" sz="6000" dirty="0">
                <a:solidFill>
                  <a:srgbClr val="FFFFFF"/>
                </a:solidFill>
                <a:latin typeface="Arial"/>
                <a:cs typeface="Arial"/>
              </a:rPr>
              <a:t>Towson University</a:t>
            </a:r>
          </a:p>
        </p:txBody>
      </p:sp>
      <p:sp>
        <p:nvSpPr>
          <p:cNvPr id="22" name="Picture Placeholder 21"/>
          <p:cNvSpPr>
            <a:spLocks noGrp="1"/>
          </p:cNvSpPr>
          <p:nvPr>
            <p:ph type="pic" sz="quarter" idx="13"/>
          </p:nvPr>
        </p:nvSpPr>
        <p:spPr>
          <a:xfrm>
            <a:off x="11744961" y="19126836"/>
            <a:ext cx="9664095" cy="5619962"/>
          </a:xfrm>
          <a:noFill/>
        </p:spPr>
      </p:sp>
      <p:sp>
        <p:nvSpPr>
          <p:cNvPr id="15" name="Chart Placeholder 3"/>
          <p:cNvSpPr>
            <a:spLocks noGrp="1"/>
          </p:cNvSpPr>
          <p:nvPr>
            <p:ph type="chart" sz="quarter" idx="14"/>
          </p:nvPr>
        </p:nvSpPr>
        <p:spPr>
          <a:xfrm>
            <a:off x="22448761" y="19162890"/>
            <a:ext cx="9640428" cy="5543903"/>
          </a:xfrm>
          <a:ln>
            <a:solidFill>
              <a:schemeClr val="bg1"/>
            </a:solidFill>
          </a:ln>
        </p:spPr>
      </p:sp>
      <p:grpSp>
        <p:nvGrpSpPr>
          <p:cNvPr id="4" name="Group 3"/>
          <p:cNvGrpSpPr/>
          <p:nvPr/>
        </p:nvGrpSpPr>
        <p:grpSpPr>
          <a:xfrm>
            <a:off x="45504812" y="21818934"/>
            <a:ext cx="9939360" cy="1073785"/>
            <a:chOff x="45999908" y="15129786"/>
            <a:chExt cx="9939360" cy="1073785"/>
          </a:xfrm>
        </p:grpSpPr>
        <p:sp>
          <p:nvSpPr>
            <p:cNvPr id="33" name="Rounded Rectangle 32"/>
            <p:cNvSpPr/>
            <p:nvPr/>
          </p:nvSpPr>
          <p:spPr>
            <a:xfrm>
              <a:off x="45999908" y="151387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4" name="TextBox 33"/>
            <p:cNvSpPr txBox="1"/>
            <p:nvPr/>
          </p:nvSpPr>
          <p:spPr>
            <a:xfrm>
              <a:off x="46337191" y="151297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4" name="Group 13"/>
          <p:cNvGrpSpPr/>
          <p:nvPr/>
        </p:nvGrpSpPr>
        <p:grpSpPr>
          <a:xfrm>
            <a:off x="45504812" y="23499734"/>
            <a:ext cx="9939360" cy="1073785"/>
            <a:chOff x="45999908" y="16810586"/>
            <a:chExt cx="9939360" cy="1073785"/>
          </a:xfrm>
        </p:grpSpPr>
        <p:sp>
          <p:nvSpPr>
            <p:cNvPr id="36" name="Rounded Rectangle 35"/>
            <p:cNvSpPr/>
            <p:nvPr/>
          </p:nvSpPr>
          <p:spPr>
            <a:xfrm>
              <a:off x="45999908" y="168195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7" name="TextBox 36"/>
            <p:cNvSpPr txBox="1"/>
            <p:nvPr/>
          </p:nvSpPr>
          <p:spPr>
            <a:xfrm>
              <a:off x="46337191" y="168105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16" name="Group 15"/>
          <p:cNvGrpSpPr/>
          <p:nvPr/>
        </p:nvGrpSpPr>
        <p:grpSpPr>
          <a:xfrm>
            <a:off x="45504812" y="25180533"/>
            <a:ext cx="9939360" cy="1073785"/>
            <a:chOff x="45999908" y="18491385"/>
            <a:chExt cx="9939360" cy="1073785"/>
          </a:xfrm>
        </p:grpSpPr>
        <p:sp>
          <p:nvSpPr>
            <p:cNvPr id="39" name="Rounded Rectangle 38"/>
            <p:cNvSpPr/>
            <p:nvPr/>
          </p:nvSpPr>
          <p:spPr>
            <a:xfrm>
              <a:off x="45999908" y="18500345"/>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0" name="TextBox 39"/>
            <p:cNvSpPr txBox="1"/>
            <p:nvPr/>
          </p:nvSpPr>
          <p:spPr>
            <a:xfrm>
              <a:off x="46337191" y="18491385"/>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 name="Group 2"/>
          <p:cNvGrpSpPr/>
          <p:nvPr/>
        </p:nvGrpSpPr>
        <p:grpSpPr>
          <a:xfrm>
            <a:off x="45504812" y="20138134"/>
            <a:ext cx="9939360" cy="1073785"/>
            <a:chOff x="45999908" y="13448986"/>
            <a:chExt cx="9939360" cy="1073785"/>
          </a:xfrm>
        </p:grpSpPr>
        <p:sp>
          <p:nvSpPr>
            <p:cNvPr id="42" name="Rounded Rectangle 41"/>
            <p:cNvSpPr/>
            <p:nvPr/>
          </p:nvSpPr>
          <p:spPr>
            <a:xfrm>
              <a:off x="45999908" y="134579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3" name="TextBox 42"/>
            <p:cNvSpPr txBox="1"/>
            <p:nvPr/>
          </p:nvSpPr>
          <p:spPr>
            <a:xfrm>
              <a:off x="46337191" y="134489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 name="Group 1"/>
          <p:cNvGrpSpPr/>
          <p:nvPr/>
        </p:nvGrpSpPr>
        <p:grpSpPr>
          <a:xfrm>
            <a:off x="45504812" y="18457334"/>
            <a:ext cx="9939360" cy="1073785"/>
            <a:chOff x="45999908" y="11768186"/>
            <a:chExt cx="9939360" cy="1073785"/>
          </a:xfrm>
        </p:grpSpPr>
        <p:sp>
          <p:nvSpPr>
            <p:cNvPr id="45" name="Rounded Rectangle 4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sp>
        <p:nvSpPr>
          <p:cNvPr id="28" name="TextBox 27"/>
          <p:cNvSpPr txBox="1"/>
          <p:nvPr/>
        </p:nvSpPr>
        <p:spPr>
          <a:xfrm>
            <a:off x="40231852" y="24774264"/>
            <a:ext cx="2470870" cy="47525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a:t>Designed by </a:t>
            </a:r>
            <a:r>
              <a:rPr lang="en-US" sz="1244" kern="1200" dirty="0"/>
              <a:t>the </a:t>
            </a:r>
          </a:p>
          <a:p>
            <a:pPr algn="r"/>
            <a:r>
              <a:rPr lang="en-US" sz="1244" kern="1200" dirty="0"/>
              <a:t>Office of Academic Innovation</a:t>
            </a:r>
          </a:p>
        </p:txBody>
      </p:sp>
      <p:grpSp>
        <p:nvGrpSpPr>
          <p:cNvPr id="32" name="Group 31"/>
          <p:cNvGrpSpPr/>
          <p:nvPr/>
        </p:nvGrpSpPr>
        <p:grpSpPr>
          <a:xfrm>
            <a:off x="1170093" y="6627746"/>
            <a:ext cx="9939360" cy="1073785"/>
            <a:chOff x="45999908" y="11768186"/>
            <a:chExt cx="9939360" cy="1073785"/>
          </a:xfrm>
        </p:grpSpPr>
        <p:sp>
          <p:nvSpPr>
            <p:cNvPr id="35" name="Rounded Rectangle 34"/>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8" name="TextBox 37"/>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1" name="Group 40"/>
          <p:cNvGrpSpPr/>
          <p:nvPr/>
        </p:nvGrpSpPr>
        <p:grpSpPr>
          <a:xfrm>
            <a:off x="11513964" y="6636706"/>
            <a:ext cx="9939360" cy="1073785"/>
            <a:chOff x="45999908" y="11768186"/>
            <a:chExt cx="9939360" cy="1073785"/>
          </a:xfrm>
        </p:grpSpPr>
        <p:sp>
          <p:nvSpPr>
            <p:cNvPr id="44" name="Rounded Rectangle 43"/>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7" name="TextBox 46"/>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8" name="Group 47"/>
          <p:cNvGrpSpPr/>
          <p:nvPr/>
        </p:nvGrpSpPr>
        <p:grpSpPr>
          <a:xfrm>
            <a:off x="22195118" y="6636706"/>
            <a:ext cx="9939360" cy="1073785"/>
            <a:chOff x="45999908" y="11768186"/>
            <a:chExt cx="9939360" cy="1073785"/>
          </a:xfrm>
        </p:grpSpPr>
        <p:sp>
          <p:nvSpPr>
            <p:cNvPr id="49" name="Rounded Rectangle 48"/>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0" name="TextBox 49"/>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1" name="Group 50"/>
          <p:cNvGrpSpPr/>
          <p:nvPr/>
        </p:nvGrpSpPr>
        <p:grpSpPr>
          <a:xfrm>
            <a:off x="32876272" y="6578584"/>
            <a:ext cx="9939360" cy="1073785"/>
            <a:chOff x="45999908" y="11768186"/>
            <a:chExt cx="9939360" cy="1073785"/>
          </a:xfrm>
        </p:grpSpPr>
        <p:sp>
          <p:nvSpPr>
            <p:cNvPr id="52" name="Rounded Rectangle 51"/>
            <p:cNvSpPr/>
            <p:nvPr/>
          </p:nvSpPr>
          <p:spPr>
            <a:xfrm>
              <a:off x="45999908" y="11777146"/>
              <a:ext cx="9939360" cy="1064825"/>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3" name="TextBox 52"/>
            <p:cNvSpPr txBox="1"/>
            <p:nvPr/>
          </p:nvSpPr>
          <p:spPr>
            <a:xfrm>
              <a:off x="46337191" y="11768186"/>
              <a:ext cx="9212605"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4" name="Picture 53">
            <a:extLst>
              <a:ext uri="{FF2B5EF4-FFF2-40B4-BE49-F238E27FC236}">
                <a16:creationId xmlns:a16="http://schemas.microsoft.com/office/drawing/2014/main" id="{3462953D-4355-6649-9214-4FE047F9CFA1}"/>
              </a:ext>
            </a:extLst>
          </p:cNvPr>
          <p:cNvPicPr>
            <a:picLocks noChangeAspect="1"/>
          </p:cNvPicPr>
          <p:nvPr/>
        </p:nvPicPr>
        <p:blipFill>
          <a:blip r:embed="rId3"/>
          <a:stretch>
            <a:fillRect/>
          </a:stretch>
        </p:blipFill>
        <p:spPr>
          <a:xfrm>
            <a:off x="1170093" y="81132"/>
            <a:ext cx="5821462" cy="5451311"/>
          </a:xfrm>
          <a:prstGeom prst="rect">
            <a:avLst/>
          </a:prstGeom>
        </p:spPr>
      </p:pic>
      <p:pic>
        <p:nvPicPr>
          <p:cNvPr id="55" name="Picture 54">
            <a:extLst>
              <a:ext uri="{FF2B5EF4-FFF2-40B4-BE49-F238E27FC236}">
                <a16:creationId xmlns:a16="http://schemas.microsoft.com/office/drawing/2014/main" id="{4F6E2C0E-DDEA-4A4F-B7BD-77724F2BCC03}"/>
              </a:ext>
            </a:extLst>
          </p:cNvPr>
          <p:cNvPicPr>
            <a:picLocks noChangeAspect="1"/>
          </p:cNvPicPr>
          <p:nvPr/>
        </p:nvPicPr>
        <p:blipFill>
          <a:blip r:embed="rId3"/>
          <a:stretch>
            <a:fillRect/>
          </a:stretch>
        </p:blipFill>
        <p:spPr>
          <a:xfrm>
            <a:off x="36994170" y="81131"/>
            <a:ext cx="5821462" cy="545131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534</TotalTime>
  <Words>384</Words>
  <Application>Microsoft Macintosh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Corbett, Jonathan</cp:lastModifiedBy>
  <cp:revision>61</cp:revision>
  <cp:lastPrinted>2012-12-06T19:29:08Z</cp:lastPrinted>
  <dcterms:created xsi:type="dcterms:W3CDTF">2012-11-19T19:15:58Z</dcterms:created>
  <dcterms:modified xsi:type="dcterms:W3CDTF">2019-01-28T17:55:15Z</dcterms:modified>
</cp:coreProperties>
</file>