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sldIdLst>
    <p:sldId id="256" r:id="rId2"/>
  </p:sldIdLst>
  <p:sldSz cx="43891200" cy="25603200"/>
  <p:notesSz cx="6858000" cy="9144000"/>
  <p:defaultTextStyle>
    <a:defPPr>
      <a:defRPr lang="en-US"/>
    </a:defPPr>
    <a:lvl1pPr marL="0" algn="l" defTabSz="3335731" rtl="0" eaLnBrk="1" latinLnBrk="0" hangingPunct="1">
      <a:defRPr sz="6566" kern="1200">
        <a:solidFill>
          <a:schemeClr val="tx1"/>
        </a:solidFill>
        <a:latin typeface="+mn-lt"/>
        <a:ea typeface="+mn-ea"/>
        <a:cs typeface="+mn-cs"/>
      </a:defRPr>
    </a:lvl1pPr>
    <a:lvl2pPr marL="1667866" algn="l" defTabSz="3335731" rtl="0" eaLnBrk="1" latinLnBrk="0" hangingPunct="1">
      <a:defRPr sz="6566" kern="1200">
        <a:solidFill>
          <a:schemeClr val="tx1"/>
        </a:solidFill>
        <a:latin typeface="+mn-lt"/>
        <a:ea typeface="+mn-ea"/>
        <a:cs typeface="+mn-cs"/>
      </a:defRPr>
    </a:lvl2pPr>
    <a:lvl3pPr marL="3335731" algn="l" defTabSz="3335731" rtl="0" eaLnBrk="1" latinLnBrk="0" hangingPunct="1">
      <a:defRPr sz="6566" kern="1200">
        <a:solidFill>
          <a:schemeClr val="tx1"/>
        </a:solidFill>
        <a:latin typeface="+mn-lt"/>
        <a:ea typeface="+mn-ea"/>
        <a:cs typeface="+mn-cs"/>
      </a:defRPr>
    </a:lvl3pPr>
    <a:lvl4pPr marL="5003597" algn="l" defTabSz="3335731" rtl="0" eaLnBrk="1" latinLnBrk="0" hangingPunct="1">
      <a:defRPr sz="6566" kern="1200">
        <a:solidFill>
          <a:schemeClr val="tx1"/>
        </a:solidFill>
        <a:latin typeface="+mn-lt"/>
        <a:ea typeface="+mn-ea"/>
        <a:cs typeface="+mn-cs"/>
      </a:defRPr>
    </a:lvl4pPr>
    <a:lvl5pPr marL="6671462" algn="l" defTabSz="3335731" rtl="0" eaLnBrk="1" latinLnBrk="0" hangingPunct="1">
      <a:defRPr sz="6566" kern="1200">
        <a:solidFill>
          <a:schemeClr val="tx1"/>
        </a:solidFill>
        <a:latin typeface="+mn-lt"/>
        <a:ea typeface="+mn-ea"/>
        <a:cs typeface="+mn-cs"/>
      </a:defRPr>
    </a:lvl5pPr>
    <a:lvl6pPr marL="8339328" algn="l" defTabSz="3335731" rtl="0" eaLnBrk="1" latinLnBrk="0" hangingPunct="1">
      <a:defRPr sz="6566" kern="1200">
        <a:solidFill>
          <a:schemeClr val="tx1"/>
        </a:solidFill>
        <a:latin typeface="+mn-lt"/>
        <a:ea typeface="+mn-ea"/>
        <a:cs typeface="+mn-cs"/>
      </a:defRPr>
    </a:lvl6pPr>
    <a:lvl7pPr marL="10007194" algn="l" defTabSz="3335731" rtl="0" eaLnBrk="1" latinLnBrk="0" hangingPunct="1">
      <a:defRPr sz="6566" kern="1200">
        <a:solidFill>
          <a:schemeClr val="tx1"/>
        </a:solidFill>
        <a:latin typeface="+mn-lt"/>
        <a:ea typeface="+mn-ea"/>
        <a:cs typeface="+mn-cs"/>
      </a:defRPr>
    </a:lvl7pPr>
    <a:lvl8pPr marL="11675059" algn="l" defTabSz="3335731" rtl="0" eaLnBrk="1" latinLnBrk="0" hangingPunct="1">
      <a:defRPr sz="6566" kern="1200">
        <a:solidFill>
          <a:schemeClr val="tx1"/>
        </a:solidFill>
        <a:latin typeface="+mn-lt"/>
        <a:ea typeface="+mn-ea"/>
        <a:cs typeface="+mn-cs"/>
      </a:defRPr>
    </a:lvl8pPr>
    <a:lvl9pPr marL="13342925" algn="l" defTabSz="3335731" rtl="0" eaLnBrk="1" latinLnBrk="0" hangingPunct="1">
      <a:defRPr sz="6566"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6070"/>
    <a:srgbClr val="8FAB9E"/>
    <a:srgbClr val="F9C623"/>
    <a:srgbClr val="941100"/>
    <a:srgbClr val="A93A34"/>
    <a:srgbClr val="941651"/>
    <a:srgbClr val="006D89"/>
    <a:srgbClr val="ACD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56"/>
    <p:restoredTop sz="96401"/>
  </p:normalViewPr>
  <p:slideViewPr>
    <p:cSldViewPr snapToGrid="0" snapToObjects="1">
      <p:cViewPr varScale="1">
        <p:scale>
          <a:sx n="45" d="100"/>
          <a:sy n="45" d="100"/>
        </p:scale>
        <p:origin x="352"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6" name="Content Placeholder 5"/>
          <p:cNvSpPr>
            <a:spLocks noGrp="1"/>
          </p:cNvSpPr>
          <p:nvPr>
            <p:ph sz="quarter" idx="12" hasCustomPrompt="1"/>
          </p:nvPr>
        </p:nvSpPr>
        <p:spPr>
          <a:xfrm>
            <a:off x="33825180" y="18831983"/>
            <a:ext cx="9436608" cy="5718048"/>
          </a:xfrm>
          <a:prstGeom prst="rect">
            <a:avLst/>
          </a:prstGeom>
        </p:spPr>
        <p:txBody>
          <a:bodyPr anchor="ctr" anchorCtr="1"/>
          <a:lstStyle>
            <a:lvl1pPr marL="0" indent="0">
              <a:buNone/>
              <a:defRPr sz="7200"/>
            </a:lvl1pPr>
          </a:lstStyle>
          <a:p>
            <a:pPr lvl="0"/>
            <a:r>
              <a:rPr lang="en-US" dirty="0"/>
              <a:t>Content Placeholder</a:t>
            </a:r>
          </a:p>
        </p:txBody>
      </p:sp>
      <p:sp>
        <p:nvSpPr>
          <p:cNvPr id="7" name="Content Placeholder 5"/>
          <p:cNvSpPr>
            <a:spLocks noGrp="1"/>
          </p:cNvSpPr>
          <p:nvPr>
            <p:ph sz="quarter" idx="13" hasCustomPrompt="1"/>
          </p:nvPr>
        </p:nvSpPr>
        <p:spPr>
          <a:xfrm>
            <a:off x="13518185" y="16726831"/>
            <a:ext cx="9436608" cy="5718048"/>
          </a:xfrm>
          <a:prstGeom prst="rect">
            <a:avLst/>
          </a:prstGeom>
        </p:spPr>
        <p:txBody>
          <a:bodyPr anchor="ctr" anchorCtr="1"/>
          <a:lstStyle>
            <a:lvl1pPr marL="0" indent="0">
              <a:buNone/>
              <a:defRPr sz="7200"/>
            </a:lvl1pPr>
          </a:lstStyle>
          <a:p>
            <a:pPr lvl="0"/>
            <a:r>
              <a:rPr lang="en-US" dirty="0"/>
              <a:t>Content Placeholder</a:t>
            </a:r>
          </a:p>
        </p:txBody>
      </p:sp>
      <p:sp>
        <p:nvSpPr>
          <p:cNvPr id="8" name="Content Placeholder 5"/>
          <p:cNvSpPr>
            <a:spLocks noGrp="1"/>
          </p:cNvSpPr>
          <p:nvPr>
            <p:ph sz="quarter" idx="14" hasCustomPrompt="1"/>
          </p:nvPr>
        </p:nvSpPr>
        <p:spPr>
          <a:xfrm>
            <a:off x="13518185" y="9557935"/>
            <a:ext cx="9436608" cy="5718048"/>
          </a:xfrm>
          <a:prstGeom prst="rect">
            <a:avLst/>
          </a:prstGeom>
        </p:spPr>
        <p:txBody>
          <a:bodyPr anchor="ctr" anchorCtr="1"/>
          <a:lstStyle>
            <a:lvl1pPr marL="0" indent="0">
              <a:buNone/>
              <a:defRPr sz="7200"/>
            </a:lvl1pPr>
          </a:lstStyle>
          <a:p>
            <a:pPr lvl="0"/>
            <a:r>
              <a:rPr lang="en-US" dirty="0"/>
              <a:t>Content Placeholder</a:t>
            </a:r>
          </a:p>
        </p:txBody>
      </p:sp>
    </p:spTree>
    <p:extLst>
      <p:ext uri="{BB962C8B-B14F-4D97-AF65-F5344CB8AC3E}">
        <p14:creationId xmlns:p14="http://schemas.microsoft.com/office/powerpoint/2010/main" val="833921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s://www.towson.edu/provost/academicinnovation/multimedia.html" TargetMode="Externa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mailto:OAIProjects@towson.edu?subject=PowerPoint%20Poster%20Template" TargetMode="External"/><Relationship Id="rId4" Type="http://schemas.openxmlformats.org/officeDocument/2006/relationships/hyperlink" Target="http://fusion.towson.edu/www/mm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363135"/>
            <a:ext cx="37856160" cy="494876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6815667"/>
            <a:ext cx="37856160" cy="162449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23730375"/>
            <a:ext cx="9875520" cy="1363133"/>
          </a:xfrm>
          <a:prstGeom prst="rect">
            <a:avLst/>
          </a:prstGeom>
        </p:spPr>
        <p:txBody>
          <a:bodyPr vert="horz" lIns="91440" tIns="45720" rIns="91440" bIns="45720" rtlCol="0" anchor="ctr"/>
          <a:lstStyle>
            <a:lvl1pPr algn="l">
              <a:defRPr sz="4320">
                <a:solidFill>
                  <a:schemeClr val="tx1">
                    <a:tint val="75000"/>
                  </a:schemeClr>
                </a:solidFill>
              </a:defRPr>
            </a:lvl1pPr>
          </a:lstStyle>
          <a:p>
            <a:fld id="{C764DE79-268F-4C1A-8933-263129D2AF90}" type="datetimeFigureOut">
              <a:rPr lang="en-US" dirty="0"/>
              <a:t>2/1/19</a:t>
            </a:fld>
            <a:endParaRPr lang="en-US" dirty="0"/>
          </a:p>
        </p:txBody>
      </p:sp>
      <p:sp>
        <p:nvSpPr>
          <p:cNvPr id="5" name="Footer Placeholder 4"/>
          <p:cNvSpPr>
            <a:spLocks noGrp="1"/>
          </p:cNvSpPr>
          <p:nvPr>
            <p:ph type="ftr" sz="quarter" idx="3"/>
          </p:nvPr>
        </p:nvSpPr>
        <p:spPr>
          <a:xfrm>
            <a:off x="14538960" y="23730375"/>
            <a:ext cx="14813280" cy="1363133"/>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23730375"/>
            <a:ext cx="9875520" cy="1363133"/>
          </a:xfrm>
          <a:prstGeom prst="rect">
            <a:avLst/>
          </a:prstGeom>
        </p:spPr>
        <p:txBody>
          <a:bodyPr vert="horz" lIns="91440" tIns="45720" rIns="91440" bIns="45720" rtlCol="0" anchor="ctr"/>
          <a:lstStyle>
            <a:lvl1pPr algn="r">
              <a:defRPr sz="4320">
                <a:solidFill>
                  <a:schemeClr val="tx1">
                    <a:tint val="75000"/>
                  </a:schemeClr>
                </a:solidFill>
              </a:defRPr>
            </a:lvl1pPr>
          </a:lstStyle>
          <a:p>
            <a:fld id="{48F63A3B-78C7-47BE-AE5E-E10140E04643}" type="slidenum">
              <a:rPr lang="en-US" dirty="0"/>
              <a:t>‹#›</a:t>
            </a:fld>
            <a:endParaRPr lang="en-US" dirty="0"/>
          </a:p>
        </p:txBody>
      </p:sp>
      <p:sp>
        <p:nvSpPr>
          <p:cNvPr id="7" name="Rectangle 6"/>
          <p:cNvSpPr/>
          <p:nvPr userDrawn="1"/>
        </p:nvSpPr>
        <p:spPr>
          <a:xfrm>
            <a:off x="2594213" y="1"/>
            <a:ext cx="41318252" cy="3657599"/>
          </a:xfrm>
          <a:prstGeom prst="rect">
            <a:avLst/>
          </a:prstGeom>
          <a:solidFill>
            <a:srgbClr val="3C60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566"/>
          </a:p>
        </p:txBody>
      </p:sp>
      <p:sp>
        <p:nvSpPr>
          <p:cNvPr id="8" name="Rectangle 7"/>
          <p:cNvSpPr/>
          <p:nvPr userDrawn="1"/>
        </p:nvSpPr>
        <p:spPr>
          <a:xfrm>
            <a:off x="40314881" y="23011555"/>
            <a:ext cx="3576320" cy="170688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566"/>
          </a:p>
        </p:txBody>
      </p:sp>
      <p:sp>
        <p:nvSpPr>
          <p:cNvPr id="9" name="Rectangle 8"/>
          <p:cNvSpPr/>
          <p:nvPr userDrawn="1"/>
        </p:nvSpPr>
        <p:spPr>
          <a:xfrm>
            <a:off x="2594213" y="3642929"/>
            <a:ext cx="41318252" cy="1828800"/>
          </a:xfrm>
          <a:prstGeom prst="rect">
            <a:avLst/>
          </a:prstGeom>
          <a:solidFill>
            <a:srgbClr val="8FAB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566"/>
          </a:p>
        </p:txBody>
      </p:sp>
      <p:grpSp>
        <p:nvGrpSpPr>
          <p:cNvPr id="11" name="Group 10"/>
          <p:cNvGrpSpPr/>
          <p:nvPr userDrawn="1"/>
        </p:nvGrpSpPr>
        <p:grpSpPr>
          <a:xfrm>
            <a:off x="-509836" y="-465125"/>
            <a:ext cx="3528295" cy="26533450"/>
            <a:chOff x="-531080" y="-538883"/>
            <a:chExt cx="3675307" cy="28424583"/>
          </a:xfrm>
        </p:grpSpPr>
        <p:grpSp>
          <p:nvGrpSpPr>
            <p:cNvPr id="12" name="Group 11"/>
            <p:cNvGrpSpPr/>
            <p:nvPr userDrawn="1"/>
          </p:nvGrpSpPr>
          <p:grpSpPr>
            <a:xfrm>
              <a:off x="-531080" y="-538883"/>
              <a:ext cx="3675307" cy="3168797"/>
              <a:chOff x="-531080" y="-538883"/>
              <a:chExt cx="3675307" cy="3168797"/>
            </a:xfrm>
          </p:grpSpPr>
          <p:grpSp>
            <p:nvGrpSpPr>
              <p:cNvPr id="193" name="Group 192"/>
              <p:cNvGrpSpPr/>
              <p:nvPr userDrawn="1"/>
            </p:nvGrpSpPr>
            <p:grpSpPr>
              <a:xfrm>
                <a:off x="766847" y="-538883"/>
                <a:ext cx="2377380" cy="3168797"/>
                <a:chOff x="738271" y="-538883"/>
                <a:chExt cx="2377380" cy="3168797"/>
              </a:xfrm>
            </p:grpSpPr>
            <p:sp>
              <p:nvSpPr>
                <p:cNvPr id="201" name="Arc 200"/>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202" name="Arc 201"/>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203" name="Arc 202"/>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204" name="Arc 203"/>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205" name="Arc 204"/>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206" name="Arc 205"/>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194" name="Group 193"/>
              <p:cNvGrpSpPr/>
              <p:nvPr userDrawn="1"/>
            </p:nvGrpSpPr>
            <p:grpSpPr>
              <a:xfrm>
                <a:off x="-531080" y="-538883"/>
                <a:ext cx="2374103" cy="3168797"/>
                <a:chOff x="-531080" y="-538883"/>
                <a:chExt cx="2374103" cy="3168797"/>
              </a:xfrm>
            </p:grpSpPr>
            <p:sp>
              <p:nvSpPr>
                <p:cNvPr id="195" name="Arc 194"/>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96" name="Arc 195"/>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97" name="Arc 196"/>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98" name="Arc 197"/>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99" name="Arc 198"/>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200" name="Arc 199"/>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13" name="Group 12"/>
            <p:cNvGrpSpPr/>
            <p:nvPr userDrawn="1"/>
          </p:nvGrpSpPr>
          <p:grpSpPr>
            <a:xfrm>
              <a:off x="-531080" y="1568474"/>
              <a:ext cx="3675307" cy="3168797"/>
              <a:chOff x="-531080" y="-538883"/>
              <a:chExt cx="3675307" cy="3168797"/>
            </a:xfrm>
          </p:grpSpPr>
          <p:grpSp>
            <p:nvGrpSpPr>
              <p:cNvPr id="179" name="Group 178"/>
              <p:cNvGrpSpPr/>
              <p:nvPr userDrawn="1"/>
            </p:nvGrpSpPr>
            <p:grpSpPr>
              <a:xfrm>
                <a:off x="766847" y="-538883"/>
                <a:ext cx="2377380" cy="3168797"/>
                <a:chOff x="738271" y="-538883"/>
                <a:chExt cx="2377380" cy="3168797"/>
              </a:xfrm>
            </p:grpSpPr>
            <p:sp>
              <p:nvSpPr>
                <p:cNvPr id="187" name="Arc 186"/>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88" name="Arc 187"/>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89" name="Arc 188"/>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90" name="Arc 189"/>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91" name="Arc 190"/>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92" name="Arc 191"/>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180" name="Group 179"/>
              <p:cNvGrpSpPr/>
              <p:nvPr userDrawn="1"/>
            </p:nvGrpSpPr>
            <p:grpSpPr>
              <a:xfrm>
                <a:off x="-531080" y="-538883"/>
                <a:ext cx="2374103" cy="3168797"/>
                <a:chOff x="-531080" y="-538883"/>
                <a:chExt cx="2374103" cy="3168797"/>
              </a:xfrm>
            </p:grpSpPr>
            <p:sp>
              <p:nvSpPr>
                <p:cNvPr id="181" name="Arc 180"/>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82" name="Arc 181"/>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83" name="Arc 182"/>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84" name="Arc 183"/>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85" name="Arc 184"/>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86" name="Arc 185"/>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14" name="Group 13"/>
            <p:cNvGrpSpPr/>
            <p:nvPr userDrawn="1"/>
          </p:nvGrpSpPr>
          <p:grpSpPr>
            <a:xfrm>
              <a:off x="-531080" y="3673148"/>
              <a:ext cx="3675307" cy="3168797"/>
              <a:chOff x="-531080" y="-538883"/>
              <a:chExt cx="3675307" cy="3168797"/>
            </a:xfrm>
          </p:grpSpPr>
          <p:grpSp>
            <p:nvGrpSpPr>
              <p:cNvPr id="165" name="Group 164"/>
              <p:cNvGrpSpPr/>
              <p:nvPr userDrawn="1"/>
            </p:nvGrpSpPr>
            <p:grpSpPr>
              <a:xfrm>
                <a:off x="766847" y="-538883"/>
                <a:ext cx="2377380" cy="3168797"/>
                <a:chOff x="738271" y="-538883"/>
                <a:chExt cx="2377380" cy="3168797"/>
              </a:xfrm>
            </p:grpSpPr>
            <p:sp>
              <p:nvSpPr>
                <p:cNvPr id="173" name="Arc 172"/>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74" name="Arc 173"/>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75" name="Arc 174"/>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76" name="Arc 175"/>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77" name="Arc 176"/>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78" name="Arc 177"/>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166" name="Group 165"/>
              <p:cNvGrpSpPr/>
              <p:nvPr userDrawn="1"/>
            </p:nvGrpSpPr>
            <p:grpSpPr>
              <a:xfrm>
                <a:off x="-531080" y="-538883"/>
                <a:ext cx="2374103" cy="3168797"/>
                <a:chOff x="-531080" y="-538883"/>
                <a:chExt cx="2374103" cy="3168797"/>
              </a:xfrm>
            </p:grpSpPr>
            <p:sp>
              <p:nvSpPr>
                <p:cNvPr id="167" name="Arc 166"/>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68" name="Arc 167"/>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69" name="Arc 168"/>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70" name="Arc 169"/>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71" name="Arc 170"/>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72" name="Arc 171"/>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15" name="Group 14"/>
            <p:cNvGrpSpPr/>
            <p:nvPr userDrawn="1"/>
          </p:nvGrpSpPr>
          <p:grpSpPr>
            <a:xfrm>
              <a:off x="-531080" y="5780505"/>
              <a:ext cx="3675307" cy="3168797"/>
              <a:chOff x="-531080" y="-538883"/>
              <a:chExt cx="3675307" cy="3168797"/>
            </a:xfrm>
          </p:grpSpPr>
          <p:grpSp>
            <p:nvGrpSpPr>
              <p:cNvPr id="151" name="Group 150"/>
              <p:cNvGrpSpPr/>
              <p:nvPr userDrawn="1"/>
            </p:nvGrpSpPr>
            <p:grpSpPr>
              <a:xfrm>
                <a:off x="766847" y="-538883"/>
                <a:ext cx="2377380" cy="3168797"/>
                <a:chOff x="738271" y="-538883"/>
                <a:chExt cx="2377380" cy="3168797"/>
              </a:xfrm>
            </p:grpSpPr>
            <p:sp>
              <p:nvSpPr>
                <p:cNvPr id="159" name="Arc 158"/>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60" name="Arc 159"/>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61" name="Arc 160"/>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62" name="Arc 161"/>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63" name="Arc 162"/>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64" name="Arc 163"/>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152" name="Group 151"/>
              <p:cNvGrpSpPr/>
              <p:nvPr userDrawn="1"/>
            </p:nvGrpSpPr>
            <p:grpSpPr>
              <a:xfrm>
                <a:off x="-531080" y="-538883"/>
                <a:ext cx="2374103" cy="3168797"/>
                <a:chOff x="-531080" y="-538883"/>
                <a:chExt cx="2374103" cy="3168797"/>
              </a:xfrm>
            </p:grpSpPr>
            <p:sp>
              <p:nvSpPr>
                <p:cNvPr id="153" name="Arc 152"/>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54" name="Arc 153"/>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55" name="Arc 154"/>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56" name="Arc 155"/>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57" name="Arc 156"/>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58" name="Arc 157"/>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16" name="Group 15"/>
            <p:cNvGrpSpPr/>
            <p:nvPr userDrawn="1"/>
          </p:nvGrpSpPr>
          <p:grpSpPr>
            <a:xfrm>
              <a:off x="-531080" y="7881809"/>
              <a:ext cx="3675307" cy="3168797"/>
              <a:chOff x="-531080" y="-538883"/>
              <a:chExt cx="3675307" cy="3168797"/>
            </a:xfrm>
          </p:grpSpPr>
          <p:grpSp>
            <p:nvGrpSpPr>
              <p:cNvPr id="137" name="Group 136"/>
              <p:cNvGrpSpPr/>
              <p:nvPr userDrawn="1"/>
            </p:nvGrpSpPr>
            <p:grpSpPr>
              <a:xfrm>
                <a:off x="766847" y="-538883"/>
                <a:ext cx="2377380" cy="3168797"/>
                <a:chOff x="738271" y="-538883"/>
                <a:chExt cx="2377380" cy="3168797"/>
              </a:xfrm>
            </p:grpSpPr>
            <p:sp>
              <p:nvSpPr>
                <p:cNvPr id="145" name="Arc 144"/>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46" name="Arc 145"/>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47" name="Arc 146"/>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48" name="Arc 147"/>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49" name="Arc 148"/>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50" name="Arc 149"/>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138" name="Group 137"/>
              <p:cNvGrpSpPr/>
              <p:nvPr userDrawn="1"/>
            </p:nvGrpSpPr>
            <p:grpSpPr>
              <a:xfrm>
                <a:off x="-531080" y="-538883"/>
                <a:ext cx="2374103" cy="3168797"/>
                <a:chOff x="-531080" y="-538883"/>
                <a:chExt cx="2374103" cy="3168797"/>
              </a:xfrm>
            </p:grpSpPr>
            <p:sp>
              <p:nvSpPr>
                <p:cNvPr id="139" name="Arc 138"/>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40" name="Arc 139"/>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41" name="Arc 140"/>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42" name="Arc 141"/>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43" name="Arc 142"/>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44" name="Arc 143"/>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17" name="Group 16"/>
            <p:cNvGrpSpPr/>
            <p:nvPr userDrawn="1"/>
          </p:nvGrpSpPr>
          <p:grpSpPr>
            <a:xfrm>
              <a:off x="-531080" y="9989166"/>
              <a:ext cx="3675307" cy="3168797"/>
              <a:chOff x="-531080" y="-538883"/>
              <a:chExt cx="3675307" cy="3168797"/>
            </a:xfrm>
          </p:grpSpPr>
          <p:grpSp>
            <p:nvGrpSpPr>
              <p:cNvPr id="123" name="Group 122"/>
              <p:cNvGrpSpPr/>
              <p:nvPr userDrawn="1"/>
            </p:nvGrpSpPr>
            <p:grpSpPr>
              <a:xfrm>
                <a:off x="766847" y="-538883"/>
                <a:ext cx="2377380" cy="3168797"/>
                <a:chOff x="738271" y="-538883"/>
                <a:chExt cx="2377380" cy="3168797"/>
              </a:xfrm>
            </p:grpSpPr>
            <p:sp>
              <p:nvSpPr>
                <p:cNvPr id="131" name="Arc 130"/>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32" name="Arc 131"/>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33" name="Arc 132"/>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34" name="Arc 133"/>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35" name="Arc 134"/>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36" name="Arc 135"/>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124" name="Group 123"/>
              <p:cNvGrpSpPr/>
              <p:nvPr userDrawn="1"/>
            </p:nvGrpSpPr>
            <p:grpSpPr>
              <a:xfrm>
                <a:off x="-531080" y="-538883"/>
                <a:ext cx="2374103" cy="3168797"/>
                <a:chOff x="-531080" y="-538883"/>
                <a:chExt cx="2374103" cy="3168797"/>
              </a:xfrm>
            </p:grpSpPr>
            <p:sp>
              <p:nvSpPr>
                <p:cNvPr id="125" name="Arc 124"/>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26" name="Arc 125"/>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27" name="Arc 126"/>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28" name="Arc 127"/>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29" name="Arc 128"/>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30" name="Arc 129"/>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18" name="Group 17"/>
            <p:cNvGrpSpPr/>
            <p:nvPr userDrawn="1"/>
          </p:nvGrpSpPr>
          <p:grpSpPr>
            <a:xfrm>
              <a:off x="-531080" y="12089209"/>
              <a:ext cx="3675307" cy="3168797"/>
              <a:chOff x="-531080" y="-538883"/>
              <a:chExt cx="3675307" cy="3168797"/>
            </a:xfrm>
          </p:grpSpPr>
          <p:grpSp>
            <p:nvGrpSpPr>
              <p:cNvPr id="109" name="Group 108"/>
              <p:cNvGrpSpPr/>
              <p:nvPr userDrawn="1"/>
            </p:nvGrpSpPr>
            <p:grpSpPr>
              <a:xfrm>
                <a:off x="766847" y="-538883"/>
                <a:ext cx="2377380" cy="3168797"/>
                <a:chOff x="738271" y="-538883"/>
                <a:chExt cx="2377380" cy="3168797"/>
              </a:xfrm>
            </p:grpSpPr>
            <p:sp>
              <p:nvSpPr>
                <p:cNvPr id="117" name="Arc 116"/>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18" name="Arc 117"/>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19" name="Arc 118"/>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20" name="Arc 119"/>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21" name="Arc 120"/>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22" name="Arc 121"/>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110" name="Group 109"/>
              <p:cNvGrpSpPr/>
              <p:nvPr userDrawn="1"/>
            </p:nvGrpSpPr>
            <p:grpSpPr>
              <a:xfrm>
                <a:off x="-531080" y="-538883"/>
                <a:ext cx="2374103" cy="3168797"/>
                <a:chOff x="-531080" y="-538883"/>
                <a:chExt cx="2374103" cy="3168797"/>
              </a:xfrm>
            </p:grpSpPr>
            <p:sp>
              <p:nvSpPr>
                <p:cNvPr id="111" name="Arc 110"/>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12" name="Arc 111"/>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13" name="Arc 112"/>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14" name="Arc 113"/>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15" name="Arc 114"/>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16" name="Arc 115"/>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19" name="Group 18"/>
            <p:cNvGrpSpPr/>
            <p:nvPr userDrawn="1"/>
          </p:nvGrpSpPr>
          <p:grpSpPr>
            <a:xfrm>
              <a:off x="-531080" y="14196566"/>
              <a:ext cx="3675307" cy="3168797"/>
              <a:chOff x="-531080" y="-538883"/>
              <a:chExt cx="3675307" cy="3168797"/>
            </a:xfrm>
          </p:grpSpPr>
          <p:grpSp>
            <p:nvGrpSpPr>
              <p:cNvPr id="95" name="Group 94"/>
              <p:cNvGrpSpPr/>
              <p:nvPr userDrawn="1"/>
            </p:nvGrpSpPr>
            <p:grpSpPr>
              <a:xfrm>
                <a:off x="766847" y="-538883"/>
                <a:ext cx="2377380" cy="3168797"/>
                <a:chOff x="738271" y="-538883"/>
                <a:chExt cx="2377380" cy="3168797"/>
              </a:xfrm>
            </p:grpSpPr>
            <p:sp>
              <p:nvSpPr>
                <p:cNvPr id="103" name="Arc 102"/>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04" name="Arc 103"/>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05" name="Arc 104"/>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06" name="Arc 105"/>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07" name="Arc 106"/>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08" name="Arc 107"/>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96" name="Group 95"/>
              <p:cNvGrpSpPr/>
              <p:nvPr userDrawn="1"/>
            </p:nvGrpSpPr>
            <p:grpSpPr>
              <a:xfrm>
                <a:off x="-531080" y="-538883"/>
                <a:ext cx="2374103" cy="3168797"/>
                <a:chOff x="-531080" y="-538883"/>
                <a:chExt cx="2374103" cy="3168797"/>
              </a:xfrm>
            </p:grpSpPr>
            <p:sp>
              <p:nvSpPr>
                <p:cNvPr id="97" name="Arc 96"/>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98" name="Arc 97"/>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99" name="Arc 98"/>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00" name="Arc 99"/>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01" name="Arc 100"/>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102" name="Arc 101"/>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20" name="Group 19"/>
            <p:cNvGrpSpPr/>
            <p:nvPr userDrawn="1"/>
          </p:nvGrpSpPr>
          <p:grpSpPr>
            <a:xfrm>
              <a:off x="-531080" y="16297868"/>
              <a:ext cx="3675307" cy="3168797"/>
              <a:chOff x="-531080" y="-538883"/>
              <a:chExt cx="3675307" cy="3168797"/>
            </a:xfrm>
          </p:grpSpPr>
          <p:grpSp>
            <p:nvGrpSpPr>
              <p:cNvPr id="81" name="Group 80"/>
              <p:cNvGrpSpPr/>
              <p:nvPr userDrawn="1"/>
            </p:nvGrpSpPr>
            <p:grpSpPr>
              <a:xfrm>
                <a:off x="766847" y="-538883"/>
                <a:ext cx="2377380" cy="3168797"/>
                <a:chOff x="738271" y="-538883"/>
                <a:chExt cx="2377380" cy="3168797"/>
              </a:xfrm>
            </p:grpSpPr>
            <p:sp>
              <p:nvSpPr>
                <p:cNvPr id="89" name="Arc 88"/>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90" name="Arc 89"/>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91" name="Arc 90"/>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92" name="Arc 91"/>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93" name="Arc 92"/>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94" name="Arc 93"/>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82" name="Group 81"/>
              <p:cNvGrpSpPr/>
              <p:nvPr userDrawn="1"/>
            </p:nvGrpSpPr>
            <p:grpSpPr>
              <a:xfrm>
                <a:off x="-531080" y="-538883"/>
                <a:ext cx="2374103" cy="3168797"/>
                <a:chOff x="-531080" y="-538883"/>
                <a:chExt cx="2374103" cy="3168797"/>
              </a:xfrm>
            </p:grpSpPr>
            <p:sp>
              <p:nvSpPr>
                <p:cNvPr id="83" name="Arc 82"/>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84" name="Arc 83"/>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85" name="Arc 84"/>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86" name="Arc 85"/>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87" name="Arc 86"/>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88" name="Arc 87"/>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21" name="Group 20"/>
            <p:cNvGrpSpPr/>
            <p:nvPr userDrawn="1"/>
          </p:nvGrpSpPr>
          <p:grpSpPr>
            <a:xfrm>
              <a:off x="-531080" y="18405225"/>
              <a:ext cx="3675307" cy="3168797"/>
              <a:chOff x="-531080" y="-538883"/>
              <a:chExt cx="3675307" cy="3168797"/>
            </a:xfrm>
          </p:grpSpPr>
          <p:grpSp>
            <p:nvGrpSpPr>
              <p:cNvPr id="67" name="Group 66"/>
              <p:cNvGrpSpPr/>
              <p:nvPr userDrawn="1"/>
            </p:nvGrpSpPr>
            <p:grpSpPr>
              <a:xfrm>
                <a:off x="766847" y="-538883"/>
                <a:ext cx="2377380" cy="3168797"/>
                <a:chOff x="738271" y="-538883"/>
                <a:chExt cx="2377380" cy="3168797"/>
              </a:xfrm>
            </p:grpSpPr>
            <p:sp>
              <p:nvSpPr>
                <p:cNvPr id="75" name="Arc 74"/>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76" name="Arc 75"/>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77" name="Arc 76"/>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78" name="Arc 77"/>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79" name="Arc 78"/>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80" name="Arc 79"/>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68" name="Group 67"/>
              <p:cNvGrpSpPr/>
              <p:nvPr userDrawn="1"/>
            </p:nvGrpSpPr>
            <p:grpSpPr>
              <a:xfrm>
                <a:off x="-531080" y="-538883"/>
                <a:ext cx="2374103" cy="3168797"/>
                <a:chOff x="-531080" y="-538883"/>
                <a:chExt cx="2374103" cy="3168797"/>
              </a:xfrm>
            </p:grpSpPr>
            <p:sp>
              <p:nvSpPr>
                <p:cNvPr id="69" name="Arc 68"/>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70" name="Arc 69"/>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71" name="Arc 70"/>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72" name="Arc 71"/>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73" name="Arc 72"/>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74" name="Arc 73"/>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22" name="Group 21"/>
            <p:cNvGrpSpPr/>
            <p:nvPr userDrawn="1"/>
          </p:nvGrpSpPr>
          <p:grpSpPr>
            <a:xfrm>
              <a:off x="-531080" y="20508244"/>
              <a:ext cx="3675307" cy="3168797"/>
              <a:chOff x="-531080" y="-538883"/>
              <a:chExt cx="3675307" cy="3168797"/>
            </a:xfrm>
          </p:grpSpPr>
          <p:grpSp>
            <p:nvGrpSpPr>
              <p:cNvPr id="53" name="Group 52"/>
              <p:cNvGrpSpPr/>
              <p:nvPr userDrawn="1"/>
            </p:nvGrpSpPr>
            <p:grpSpPr>
              <a:xfrm>
                <a:off x="766847" y="-538883"/>
                <a:ext cx="2377380" cy="3168797"/>
                <a:chOff x="738271" y="-538883"/>
                <a:chExt cx="2377380" cy="3168797"/>
              </a:xfrm>
            </p:grpSpPr>
            <p:sp>
              <p:nvSpPr>
                <p:cNvPr id="61" name="Arc 60"/>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62" name="Arc 61"/>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63" name="Arc 62"/>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64" name="Arc 63"/>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65" name="Arc 64"/>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66" name="Arc 65"/>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54" name="Group 53"/>
              <p:cNvGrpSpPr/>
              <p:nvPr userDrawn="1"/>
            </p:nvGrpSpPr>
            <p:grpSpPr>
              <a:xfrm>
                <a:off x="-531080" y="-538883"/>
                <a:ext cx="2374103" cy="3168797"/>
                <a:chOff x="-531080" y="-538883"/>
                <a:chExt cx="2374103" cy="3168797"/>
              </a:xfrm>
            </p:grpSpPr>
            <p:sp>
              <p:nvSpPr>
                <p:cNvPr id="55" name="Arc 54"/>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56" name="Arc 55"/>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57" name="Arc 56"/>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58" name="Arc 57"/>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59" name="Arc 58"/>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60" name="Arc 59"/>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23" name="Group 22"/>
            <p:cNvGrpSpPr/>
            <p:nvPr userDrawn="1"/>
          </p:nvGrpSpPr>
          <p:grpSpPr>
            <a:xfrm>
              <a:off x="-531080" y="22609546"/>
              <a:ext cx="3675307" cy="3168797"/>
              <a:chOff x="-531080" y="-538883"/>
              <a:chExt cx="3675307" cy="3168797"/>
            </a:xfrm>
          </p:grpSpPr>
          <p:grpSp>
            <p:nvGrpSpPr>
              <p:cNvPr id="39" name="Group 38"/>
              <p:cNvGrpSpPr/>
              <p:nvPr userDrawn="1"/>
            </p:nvGrpSpPr>
            <p:grpSpPr>
              <a:xfrm>
                <a:off x="766847" y="-538883"/>
                <a:ext cx="2377380" cy="3168797"/>
                <a:chOff x="738271" y="-538883"/>
                <a:chExt cx="2377380" cy="3168797"/>
              </a:xfrm>
            </p:grpSpPr>
            <p:sp>
              <p:nvSpPr>
                <p:cNvPr id="47" name="Arc 46"/>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48" name="Arc 47"/>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49" name="Arc 48"/>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50" name="Arc 49"/>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51" name="Arc 50"/>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52" name="Arc 51"/>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40" name="Group 39"/>
              <p:cNvGrpSpPr/>
              <p:nvPr userDrawn="1"/>
            </p:nvGrpSpPr>
            <p:grpSpPr>
              <a:xfrm>
                <a:off x="-531080" y="-538883"/>
                <a:ext cx="2374103" cy="3168797"/>
                <a:chOff x="-531080" y="-538883"/>
                <a:chExt cx="2374103" cy="3168797"/>
              </a:xfrm>
            </p:grpSpPr>
            <p:sp>
              <p:nvSpPr>
                <p:cNvPr id="41" name="Arc 40"/>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42" name="Arc 41"/>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43" name="Arc 42"/>
                <p:cNvSpPr/>
                <p:nvPr/>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44" name="Arc 43"/>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45" name="Arc 44"/>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46" name="Arc 45"/>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nvGrpSpPr>
            <p:cNvPr id="24" name="Group 23"/>
            <p:cNvGrpSpPr/>
            <p:nvPr userDrawn="1"/>
          </p:nvGrpSpPr>
          <p:grpSpPr>
            <a:xfrm>
              <a:off x="-531080" y="24716903"/>
              <a:ext cx="3675307" cy="3168797"/>
              <a:chOff x="-531080" y="-538883"/>
              <a:chExt cx="3675307" cy="3168797"/>
            </a:xfrm>
          </p:grpSpPr>
          <p:grpSp>
            <p:nvGrpSpPr>
              <p:cNvPr id="25" name="Group 24"/>
              <p:cNvGrpSpPr/>
              <p:nvPr userDrawn="1"/>
            </p:nvGrpSpPr>
            <p:grpSpPr>
              <a:xfrm>
                <a:off x="766847" y="-538883"/>
                <a:ext cx="2377380" cy="3168797"/>
                <a:chOff x="738271" y="-538883"/>
                <a:chExt cx="2377380" cy="3168797"/>
              </a:xfrm>
            </p:grpSpPr>
            <p:sp>
              <p:nvSpPr>
                <p:cNvPr id="33" name="Arc 32"/>
                <p:cNvSpPr/>
                <p:nvPr/>
              </p:nvSpPr>
              <p:spPr>
                <a:xfrm rot="16200000" flipH="1">
                  <a:off x="2050547"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34" name="Arc 33"/>
                <p:cNvSpPr/>
                <p:nvPr userDrawn="1"/>
              </p:nvSpPr>
              <p:spPr>
                <a:xfrm rot="16200000" flipH="1">
                  <a:off x="2053824"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35" name="Arc 34"/>
                <p:cNvSpPr/>
                <p:nvPr/>
              </p:nvSpPr>
              <p:spPr>
                <a:xfrm rot="5400000" flipH="1" flipV="1">
                  <a:off x="2050547"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36" name="Arc 35"/>
                <p:cNvSpPr/>
                <p:nvPr/>
              </p:nvSpPr>
              <p:spPr>
                <a:xfrm rot="5400000">
                  <a:off x="744016"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37" name="Arc 36"/>
                <p:cNvSpPr/>
                <p:nvPr/>
              </p:nvSpPr>
              <p:spPr>
                <a:xfrm rot="16200000" flipV="1">
                  <a:off x="744016"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38" name="Arc 37"/>
                <p:cNvSpPr/>
                <p:nvPr/>
              </p:nvSpPr>
              <p:spPr>
                <a:xfrm rot="5400000">
                  <a:off x="747293"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nvGrpSpPr>
              <p:cNvPr id="26" name="Group 25"/>
              <p:cNvGrpSpPr/>
              <p:nvPr userDrawn="1"/>
            </p:nvGrpSpPr>
            <p:grpSpPr>
              <a:xfrm>
                <a:off x="-531080" y="-538883"/>
                <a:ext cx="2374103" cy="3168797"/>
                <a:chOff x="-531080" y="-538883"/>
                <a:chExt cx="2374103" cy="3168797"/>
              </a:xfrm>
            </p:grpSpPr>
            <p:sp>
              <p:nvSpPr>
                <p:cNvPr id="27" name="Arc 26"/>
                <p:cNvSpPr/>
                <p:nvPr/>
              </p:nvSpPr>
              <p:spPr>
                <a:xfrm rot="16200000" flipH="1">
                  <a:off x="778417" y="515009"/>
                  <a:ext cx="1056082" cy="1067572"/>
                </a:xfrm>
                <a:prstGeom prst="arc">
                  <a:avLst>
                    <a:gd name="adj1" fmla="val 10827759"/>
                    <a:gd name="adj2" fmla="val 0"/>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28" name="Arc 27"/>
                <p:cNvSpPr/>
                <p:nvPr/>
              </p:nvSpPr>
              <p:spPr>
                <a:xfrm rot="5400000">
                  <a:off x="-525335" y="-544628"/>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29" name="Arc 28"/>
                <p:cNvSpPr/>
                <p:nvPr userDrawn="1"/>
              </p:nvSpPr>
              <p:spPr>
                <a:xfrm rot="5400000">
                  <a:off x="-522058" y="515009"/>
                  <a:ext cx="1056082" cy="1067572"/>
                </a:xfrm>
                <a:prstGeom prst="arc">
                  <a:avLst>
                    <a:gd name="adj1" fmla="val 10827759"/>
                    <a:gd name="adj2" fmla="val 0"/>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30" name="Arc 29"/>
                <p:cNvSpPr/>
                <p:nvPr/>
              </p:nvSpPr>
              <p:spPr>
                <a:xfrm rot="16200000" flipV="1">
                  <a:off x="-525335" y="1568087"/>
                  <a:ext cx="1056082" cy="1067572"/>
                </a:xfrm>
                <a:prstGeom prst="arc">
                  <a:avLst/>
                </a:prstGeom>
                <a:ln w="254000">
                  <a:solidFill>
                    <a:srgbClr val="8FAB9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31" name="Arc 30"/>
                <p:cNvSpPr/>
                <p:nvPr/>
              </p:nvSpPr>
              <p:spPr>
                <a:xfrm rot="5400000" flipH="1" flipV="1">
                  <a:off x="781196" y="1568087"/>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sp>
              <p:nvSpPr>
                <p:cNvPr id="32" name="Arc 31"/>
                <p:cNvSpPr/>
                <p:nvPr/>
              </p:nvSpPr>
              <p:spPr>
                <a:xfrm rot="16200000" flipH="1">
                  <a:off x="781196" y="-544628"/>
                  <a:ext cx="1056082" cy="1067572"/>
                </a:xfrm>
                <a:prstGeom prst="arc">
                  <a:avLst/>
                </a:prstGeom>
                <a:ln w="254000">
                  <a:solidFill>
                    <a:srgbClr val="3C607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566"/>
                </a:p>
              </p:txBody>
            </p:sp>
          </p:grpSp>
        </p:grpSp>
      </p:grpSp>
      <p:sp>
        <p:nvSpPr>
          <p:cNvPr id="207" name="Rectangle 206"/>
          <p:cNvSpPr/>
          <p:nvPr userDrawn="1"/>
        </p:nvSpPr>
        <p:spPr>
          <a:xfrm flipH="1">
            <a:off x="2506431" y="0"/>
            <a:ext cx="87782" cy="25603200"/>
          </a:xfrm>
          <a:prstGeom prst="rect">
            <a:avLst/>
          </a:prstGeom>
          <a:solidFill>
            <a:srgbClr val="8FAB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566"/>
          </a:p>
        </p:txBody>
      </p:sp>
      <p:sp>
        <p:nvSpPr>
          <p:cNvPr id="211" name="Rectangle 210"/>
          <p:cNvSpPr/>
          <p:nvPr userDrawn="1"/>
        </p:nvSpPr>
        <p:spPr>
          <a:xfrm>
            <a:off x="-14406861" y="-4144964"/>
            <a:ext cx="13358519" cy="32907165"/>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2" name="TextBox 211"/>
          <p:cNvSpPr txBox="1"/>
          <p:nvPr userDrawn="1"/>
        </p:nvSpPr>
        <p:spPr>
          <a:xfrm>
            <a:off x="-14061392" y="-3543829"/>
            <a:ext cx="12245754"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3"/>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213" name="Rectangle 212"/>
          <p:cNvSpPr/>
          <p:nvPr userDrawn="1"/>
        </p:nvSpPr>
        <p:spPr>
          <a:xfrm>
            <a:off x="45157061" y="-3543829"/>
            <a:ext cx="13358519" cy="3458210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4" name="TextBox 213"/>
          <p:cNvSpPr txBox="1"/>
          <p:nvPr userDrawn="1"/>
        </p:nvSpPr>
        <p:spPr>
          <a:xfrm>
            <a:off x="46699172" y="-2701387"/>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4"/>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5"/>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343336843"/>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659" userDrawn="1">
          <p15:clr>
            <a:srgbClr val="F26B43"/>
          </p15:clr>
        </p15:guide>
        <p15:guide id="2" pos="8041" userDrawn="1">
          <p15:clr>
            <a:srgbClr val="F26B43"/>
          </p15:clr>
        </p15:guide>
        <p15:guide id="3" orient="horz" pos="456" userDrawn="1">
          <p15:clr>
            <a:srgbClr val="F26B43"/>
          </p15:clr>
        </p15:guide>
        <p15:guide id="4" orient="horz" pos="15456" userDrawn="1">
          <p15:clr>
            <a:srgbClr val="F26B43"/>
          </p15:clr>
        </p15:guide>
        <p15:guide id="5" pos="14446" userDrawn="1">
          <p15:clr>
            <a:srgbClr val="F26B43"/>
          </p15:clr>
        </p15:guide>
        <p15:guide id="6" pos="20828" userDrawn="1">
          <p15:clr>
            <a:srgbClr val="F26B43"/>
          </p15:clr>
        </p15:guide>
        <p15:guide id="7" pos="2074" userDrawn="1">
          <p15:clr>
            <a:srgbClr val="F26B43"/>
          </p15:clr>
        </p15:guide>
        <p15:guide id="8" pos="8456" userDrawn="1">
          <p15:clr>
            <a:srgbClr val="F26B43"/>
          </p15:clr>
        </p15:guide>
        <p15:guide id="9" pos="14861" userDrawn="1">
          <p15:clr>
            <a:srgbClr val="F26B43"/>
          </p15:clr>
        </p15:guide>
        <p15:guide id="10" pos="21243" userDrawn="1">
          <p15:clr>
            <a:srgbClr val="F26B43"/>
          </p15:clr>
        </p15:guide>
        <p15:guide id="11" pos="27233" userDrawn="1">
          <p15:clr>
            <a:srgbClr val="F26B43"/>
          </p15:clr>
        </p15:guide>
        <p15:guide id="12" orient="horz" pos="2304" userDrawn="1">
          <p15:clr>
            <a:srgbClr val="F26B43"/>
          </p15:clr>
        </p15:guide>
        <p15:guide id="13" orient="horz" pos="379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7" name="TextBox 706"/>
          <p:cNvSpPr txBox="1"/>
          <p:nvPr/>
        </p:nvSpPr>
        <p:spPr>
          <a:xfrm>
            <a:off x="3349356" y="723900"/>
            <a:ext cx="30517322" cy="2286000"/>
          </a:xfrm>
          <a:prstGeom prst="rect">
            <a:avLst/>
          </a:prstGeom>
          <a:noFill/>
        </p:spPr>
        <p:txBody>
          <a:bodyPr wrap="square" lIns="0" tIns="0" rIns="0" bIns="0" rtlCol="0" anchor="ctr" anchorCtr="0">
            <a:noAutofit/>
          </a:bodyPr>
          <a:lstStyle/>
          <a:p>
            <a:r>
              <a:rPr lang="en-US" sz="9000" b="1" dirty="0">
                <a:solidFill>
                  <a:schemeClr val="bg1"/>
                </a:solidFill>
                <a:latin typeface="Calibri" charset="0"/>
                <a:ea typeface="Calibri" charset="0"/>
                <a:cs typeface="Calibri" charset="0"/>
              </a:rPr>
              <a:t>Enter Title Here</a:t>
            </a:r>
          </a:p>
        </p:txBody>
      </p:sp>
      <p:sp>
        <p:nvSpPr>
          <p:cNvPr id="708" name="TextBox 707"/>
          <p:cNvSpPr txBox="1"/>
          <p:nvPr/>
        </p:nvSpPr>
        <p:spPr>
          <a:xfrm>
            <a:off x="3349356" y="4055399"/>
            <a:ext cx="18571782" cy="1097280"/>
          </a:xfrm>
          <a:prstGeom prst="rect">
            <a:avLst/>
          </a:prstGeom>
          <a:noFill/>
          <a:ln>
            <a:noFill/>
          </a:ln>
        </p:spPr>
        <p:txBody>
          <a:bodyPr wrap="square" lIns="0" tIns="0" rIns="0" bIns="0" rtlCol="0" anchor="ctr" anchorCtr="0">
            <a:noAutofit/>
          </a:bodyPr>
          <a:lstStyle/>
          <a:p>
            <a:r>
              <a:rPr lang="en-US" sz="6000" dirty="0">
                <a:latin typeface="Calibri" charset="0"/>
                <a:ea typeface="Calibri" charset="0"/>
                <a:cs typeface="Calibri" charset="0"/>
              </a:rPr>
              <a:t>Enter Author Here </a:t>
            </a:r>
            <a:r>
              <a:rPr lang="en-US" sz="6000" dirty="0">
                <a:latin typeface="Calibri" charset="0"/>
                <a:ea typeface="Calibri" charset="0"/>
                <a:cs typeface="Calibri" charset="0"/>
                <a:sym typeface="Wingdings"/>
              </a:rPr>
              <a:t></a:t>
            </a:r>
            <a:r>
              <a:rPr lang="en-US" sz="6000" dirty="0">
                <a:latin typeface="Calibri" charset="0"/>
                <a:ea typeface="Calibri" charset="0"/>
                <a:cs typeface="Calibri" charset="0"/>
              </a:rPr>
              <a:t> Enter Author Here </a:t>
            </a:r>
            <a:r>
              <a:rPr lang="en-US" sz="6000" dirty="0">
                <a:latin typeface="Calibri" charset="0"/>
                <a:ea typeface="Calibri" charset="0"/>
                <a:cs typeface="Calibri" charset="0"/>
                <a:sym typeface="Wingdings"/>
              </a:rPr>
              <a:t></a:t>
            </a:r>
            <a:r>
              <a:rPr lang="en-US" sz="6000" dirty="0">
                <a:latin typeface="Calibri" charset="0"/>
                <a:ea typeface="Calibri" charset="0"/>
                <a:cs typeface="Calibri" charset="0"/>
              </a:rPr>
              <a:t> Towson University</a:t>
            </a:r>
          </a:p>
        </p:txBody>
      </p:sp>
      <p:grpSp>
        <p:nvGrpSpPr>
          <p:cNvPr id="709" name="Group 708"/>
          <p:cNvGrpSpPr/>
          <p:nvPr/>
        </p:nvGrpSpPr>
        <p:grpSpPr>
          <a:xfrm>
            <a:off x="3292474" y="6019800"/>
            <a:ext cx="9472613" cy="18530230"/>
            <a:chOff x="1179575" y="7744968"/>
            <a:chExt cx="10704053" cy="18530230"/>
          </a:xfrm>
        </p:grpSpPr>
        <p:sp>
          <p:nvSpPr>
            <p:cNvPr id="711" name="TextBox 710"/>
            <p:cNvSpPr txBox="1"/>
            <p:nvPr/>
          </p:nvSpPr>
          <p:spPr>
            <a:xfrm>
              <a:off x="2004304" y="8842247"/>
              <a:ext cx="9050792" cy="17432951"/>
            </a:xfrm>
            <a:prstGeom prst="rect">
              <a:avLst/>
            </a:prstGeom>
            <a:solidFill>
              <a:schemeClr val="bg1">
                <a:alpha val="50000"/>
              </a:schemeClr>
            </a:solidFill>
            <a:ln>
              <a:solidFill>
                <a:srgbClr val="8FAB9E"/>
              </a:solidFill>
            </a:ln>
          </p:spPr>
          <p:txBody>
            <a:bodyPr wrap="square" lIns="365760" tIns="365760" rIns="365760" bIns="365760" rtlCol="0">
              <a:no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everti</a:t>
              </a:r>
              <a:r>
                <a:rPr lang="en-US" sz="3600" dirty="0">
                  <a:solidFill>
                    <a:srgbClr val="000000"/>
                  </a:solidFill>
                  <a:latin typeface="Calibri" charset="0"/>
                  <a:ea typeface="Calibri" charset="0"/>
                  <a:cs typeface="Calibri" charset="0"/>
                </a:rPr>
                <a:t> ad vim. Mundi </a:t>
              </a:r>
              <a:r>
                <a:rPr lang="en-US" sz="3600" dirty="0" err="1">
                  <a:solidFill>
                    <a:srgbClr val="000000"/>
                  </a:solidFill>
                  <a:latin typeface="Calibri" charset="0"/>
                  <a:ea typeface="Calibri" charset="0"/>
                  <a:cs typeface="Calibri" charset="0"/>
                </a:rPr>
                <a:t>ancillae</a:t>
              </a:r>
              <a:r>
                <a:rPr lang="en-US" sz="3600" dirty="0">
                  <a:solidFill>
                    <a:srgbClr val="000000"/>
                  </a:solidFill>
                  <a:latin typeface="Calibri" charset="0"/>
                  <a:ea typeface="Calibri" charset="0"/>
                  <a:cs typeface="Calibri" charset="0"/>
                </a:rPr>
                <a:t> ex </a:t>
              </a:r>
              <a:r>
                <a:rPr lang="en-US" sz="3600" dirty="0" err="1">
                  <a:solidFill>
                    <a:srgbClr val="000000"/>
                  </a:solidFill>
                  <a:latin typeface="Calibri" charset="0"/>
                  <a:ea typeface="Calibri" charset="0"/>
                  <a:cs typeface="Calibri" charset="0"/>
                </a:rPr>
                <a:t>eam</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nam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delenit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An vim </a:t>
              </a:r>
              <a:r>
                <a:rPr lang="en-US" sz="3600" dirty="0" err="1">
                  <a:solidFill>
                    <a:srgbClr val="000000"/>
                  </a:solidFill>
                  <a:latin typeface="Calibri" charset="0"/>
                  <a:ea typeface="Calibri" charset="0"/>
                  <a:cs typeface="Calibri" charset="0"/>
                </a:rPr>
                <a:t>suas</a:t>
              </a:r>
              <a:r>
                <a:rPr lang="en-US" sz="3600" dirty="0">
                  <a:solidFill>
                    <a:srgbClr val="000000"/>
                  </a:solidFill>
                  <a:latin typeface="Calibri" charset="0"/>
                  <a:ea typeface="Calibri" charset="0"/>
                  <a:cs typeface="Calibri" charset="0"/>
                </a:rPr>
                <a:t> facer </a:t>
              </a:r>
              <a:r>
                <a:rPr lang="en-US" sz="3600" dirty="0" err="1">
                  <a:solidFill>
                    <a:srgbClr val="000000"/>
                  </a:solidFill>
                  <a:latin typeface="Calibri" charset="0"/>
                  <a:ea typeface="Calibri" charset="0"/>
                  <a:cs typeface="Calibri" charset="0"/>
                </a:rPr>
                <a:t>simul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antiopam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mea mundi </a:t>
              </a:r>
              <a:r>
                <a:rPr lang="en-US" sz="3600" dirty="0" err="1">
                  <a:solidFill>
                    <a:srgbClr val="000000"/>
                  </a:solidFill>
                  <a:latin typeface="Calibri" charset="0"/>
                  <a:ea typeface="Calibri" charset="0"/>
                  <a:cs typeface="Calibri" charset="0"/>
                </a:rPr>
                <a:t>putent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Eruditi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platonem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aliquando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at.Labore</a:t>
              </a:r>
              <a:r>
                <a:rPr lang="en-US" sz="3600" dirty="0">
                  <a:solidFill>
                    <a:srgbClr val="000000"/>
                  </a:solidFill>
                  <a:latin typeface="Calibri" charset="0"/>
                  <a:ea typeface="Calibri" charset="0"/>
                  <a:cs typeface="Calibri" charset="0"/>
                </a:rPr>
                <a:t> corpora his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aeque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apeirian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petentium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p>
            <a:p>
              <a:pPr>
                <a:spcBef>
                  <a:spcPts val="3600"/>
                </a:spcBef>
              </a:pP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vidit</a:t>
              </a:r>
              <a:r>
                <a:rPr lang="en-US" sz="3600" dirty="0">
                  <a:solidFill>
                    <a:srgbClr val="000000"/>
                  </a:solidFill>
                  <a:latin typeface="Calibri" charset="0"/>
                  <a:ea typeface="Calibri" charset="0"/>
                  <a:cs typeface="Calibri" charset="0"/>
                </a:rPr>
                <a:t> vim et. </a:t>
              </a:r>
              <a:r>
                <a:rPr lang="en-US" sz="3600" dirty="0" err="1">
                  <a:solidFill>
                    <a:srgbClr val="000000"/>
                  </a:solidFill>
                  <a:latin typeface="Calibri" charset="0"/>
                  <a:ea typeface="Calibri" charset="0"/>
                  <a:cs typeface="Calibri" charset="0"/>
                </a:rPr>
                <a:t>Dicit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clita</a:t>
              </a:r>
              <a:r>
                <a:rPr lang="en-US" sz="3600" dirty="0">
                  <a:solidFill>
                    <a:srgbClr val="000000"/>
                  </a:solidFill>
                  <a:latin typeface="Calibri" charset="0"/>
                  <a:ea typeface="Calibri" charset="0"/>
                  <a:cs typeface="Calibri" charset="0"/>
                </a:rPr>
                <a:t> at has. Pro </a:t>
              </a:r>
              <a:r>
                <a:rPr lang="en-US" sz="3600" dirty="0" err="1">
                  <a:solidFill>
                    <a:srgbClr val="000000"/>
                  </a:solidFill>
                  <a:latin typeface="Calibri" charset="0"/>
                  <a:ea typeface="Calibri" charset="0"/>
                  <a:cs typeface="Calibri" charset="0"/>
                </a:rPr>
                <a:t>hinc</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etiam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bonorum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id.His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fabulas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assentior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quo ad animal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deseruisse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expetendis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Usu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nonumes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nusquam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augue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verear</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libris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interesset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vix</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Accommodare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definitionem</a:t>
              </a:r>
              <a:r>
                <a:rPr lang="en-US" sz="3600" dirty="0">
                  <a:solidFill>
                    <a:srgbClr val="000000"/>
                  </a:solidFill>
                  <a:latin typeface="Calibri" charset="0"/>
                  <a:ea typeface="Calibri" charset="0"/>
                  <a:cs typeface="Calibri" charset="0"/>
                </a:rPr>
                <a:t> id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te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populo</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modo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autem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saperet.Erant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munere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neglegentur</a:t>
              </a:r>
              <a:r>
                <a:rPr lang="en-US" sz="3600" dirty="0">
                  <a:solidFill>
                    <a:srgbClr val="000000"/>
                  </a:solidFill>
                  <a:latin typeface="Calibri" charset="0"/>
                  <a:ea typeface="Calibri" charset="0"/>
                  <a:cs typeface="Calibri" charset="0"/>
                </a:rPr>
                <a:t> sea no,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quidam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iudicabit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appellantur</a:t>
              </a:r>
              <a:r>
                <a:rPr lang="en-US" sz="3600" dirty="0">
                  <a:solidFill>
                    <a:srgbClr val="000000"/>
                  </a:solidFill>
                  <a:latin typeface="Calibri" charset="0"/>
                  <a:ea typeface="Calibri" charset="0"/>
                  <a:cs typeface="Calibri" charset="0"/>
                </a:rPr>
                <a:t> an, sit ad vitae </a:t>
              </a:r>
              <a:r>
                <a:rPr lang="en-US" sz="3600" dirty="0" err="1">
                  <a:solidFill>
                    <a:srgbClr val="000000"/>
                  </a:solidFill>
                  <a:latin typeface="Calibri" charset="0"/>
                  <a:ea typeface="Calibri" charset="0"/>
                  <a:cs typeface="Calibri" charset="0"/>
                </a:rPr>
                <a:t>mollis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rationibus</a:t>
              </a:r>
              <a:r>
                <a:rPr lang="en-US" sz="3600" dirty="0">
                  <a:solidFill>
                    <a:srgbClr val="000000"/>
                  </a:solidFill>
                  <a:latin typeface="Calibri" charset="0"/>
                  <a:ea typeface="Calibri" charset="0"/>
                  <a:cs typeface="Calibri" charset="0"/>
                </a:rPr>
                <a:t>. Ad </a:t>
              </a:r>
              <a:r>
                <a:rPr lang="en-US" sz="3600" dirty="0" err="1">
                  <a:solidFill>
                    <a:srgbClr val="000000"/>
                  </a:solidFill>
                  <a:latin typeface="Calibri" charset="0"/>
                  <a:ea typeface="Calibri" charset="0"/>
                  <a:cs typeface="Calibri" charset="0"/>
                </a:rPr>
                <a:t>omnium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maluisset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eros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placerat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autem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legimus</a:t>
              </a:r>
              <a:r>
                <a:rPr lang="en-US" sz="3600" dirty="0">
                  <a:solidFill>
                    <a:srgbClr val="000000"/>
                  </a:solidFill>
                  <a:latin typeface="Calibri" charset="0"/>
                  <a:ea typeface="Calibri" charset="0"/>
                  <a:cs typeface="Calibri" charset="0"/>
                </a:rPr>
                <a:t> et pro. </a:t>
              </a:r>
            </a:p>
            <a:p>
              <a:pPr>
                <a:spcBef>
                  <a:spcPts val="3600"/>
                </a:spcBef>
              </a:pPr>
              <a:r>
                <a:rPr lang="en-US" sz="3600" dirty="0">
                  <a:solidFill>
                    <a:srgbClr val="000000"/>
                  </a:solidFill>
                  <a:latin typeface="Calibri" charset="0"/>
                  <a:ea typeface="Calibri" charset="0"/>
                  <a:cs typeface="Calibri" charset="0"/>
                </a:rPr>
                <a:t>In duo modus </a:t>
              </a:r>
              <a:r>
                <a:rPr lang="en-US" sz="3600" dirty="0" err="1">
                  <a:solidFill>
                    <a:srgbClr val="000000"/>
                  </a:solidFill>
                  <a:latin typeface="Calibri" charset="0"/>
                  <a:ea typeface="Calibri" charset="0"/>
                  <a:cs typeface="Calibri" charset="0"/>
                </a:rPr>
                <a:t>verear</a:t>
              </a:r>
              <a:r>
                <a:rPr lang="en-US" sz="3600" dirty="0">
                  <a:solidFill>
                    <a:srgbClr val="000000"/>
                  </a:solidFill>
                  <a:latin typeface="Calibri" charset="0"/>
                  <a:ea typeface="Calibri" charset="0"/>
                  <a:cs typeface="Calibri" charset="0"/>
                </a:rPr>
                <a:t>, quo ne </a:t>
              </a:r>
              <a:r>
                <a:rPr lang="en-US" sz="3600" dirty="0" err="1">
                  <a:solidFill>
                    <a:srgbClr val="000000"/>
                  </a:solidFill>
                  <a:latin typeface="Calibri" charset="0"/>
                  <a:ea typeface="Calibri" charset="0"/>
                  <a:cs typeface="Calibri" charset="0"/>
                </a:rPr>
                <a:t>habeo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contentiones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discere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fastidii</a:t>
              </a:r>
              <a:r>
                <a:rPr lang="en-US" sz="3600" dirty="0">
                  <a:solidFill>
                    <a:srgbClr val="000000"/>
                  </a:solidFill>
                  <a:latin typeface="Calibri" charset="0"/>
                  <a:ea typeface="Calibri" charset="0"/>
                  <a:cs typeface="Calibri" charset="0"/>
                </a:rPr>
                <a:t> postulant</a:t>
              </a:r>
            </a:p>
          </p:txBody>
        </p:sp>
        <p:sp>
          <p:nvSpPr>
            <p:cNvPr id="710" name="TextBox 709"/>
            <p:cNvSpPr txBox="1"/>
            <p:nvPr/>
          </p:nvSpPr>
          <p:spPr>
            <a:xfrm>
              <a:off x="1179575" y="7744968"/>
              <a:ext cx="10704053"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grpSp>
      <p:grpSp>
        <p:nvGrpSpPr>
          <p:cNvPr id="712" name="Group 711"/>
          <p:cNvGrpSpPr/>
          <p:nvPr/>
        </p:nvGrpSpPr>
        <p:grpSpPr>
          <a:xfrm>
            <a:off x="23562322" y="6019800"/>
            <a:ext cx="9502128" cy="18516600"/>
            <a:chOff x="1179576" y="7744968"/>
            <a:chExt cx="10737405" cy="17282160"/>
          </a:xfrm>
        </p:grpSpPr>
        <p:sp>
          <p:nvSpPr>
            <p:cNvPr id="714" name="TextBox 713"/>
            <p:cNvSpPr txBox="1"/>
            <p:nvPr/>
          </p:nvSpPr>
          <p:spPr>
            <a:xfrm>
              <a:off x="1636776" y="8842248"/>
              <a:ext cx="9418319" cy="16184880"/>
            </a:xfrm>
            <a:prstGeom prst="rect">
              <a:avLst/>
            </a:prstGeom>
            <a:solidFill>
              <a:schemeClr val="bg1">
                <a:alpha val="50000"/>
              </a:schemeClr>
            </a:solidFill>
            <a:ln>
              <a:solidFill>
                <a:srgbClr val="8FAB9E"/>
              </a:solidFill>
            </a:ln>
          </p:spPr>
          <p:txBody>
            <a:bodyPr wrap="square" lIns="365760" tIns="365760" rIns="365760" bIns="365760" rtlCol="0">
              <a:no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everti</a:t>
              </a:r>
              <a:r>
                <a:rPr lang="en-US" sz="3600" dirty="0">
                  <a:solidFill>
                    <a:srgbClr val="000000"/>
                  </a:solidFill>
                  <a:latin typeface="Calibri" charset="0"/>
                  <a:ea typeface="Calibri" charset="0"/>
                  <a:cs typeface="Calibri" charset="0"/>
                </a:rPr>
                <a:t> ad vim. Mundi </a:t>
              </a:r>
              <a:r>
                <a:rPr lang="en-US" sz="3600" dirty="0" err="1">
                  <a:solidFill>
                    <a:srgbClr val="000000"/>
                  </a:solidFill>
                  <a:latin typeface="Calibri" charset="0"/>
                  <a:ea typeface="Calibri" charset="0"/>
                  <a:cs typeface="Calibri" charset="0"/>
                </a:rPr>
                <a:t>ancillae</a:t>
              </a:r>
              <a:r>
                <a:rPr lang="en-US" sz="3600" dirty="0">
                  <a:solidFill>
                    <a:srgbClr val="000000"/>
                  </a:solidFill>
                  <a:latin typeface="Calibri" charset="0"/>
                  <a:ea typeface="Calibri" charset="0"/>
                  <a:cs typeface="Calibri" charset="0"/>
                </a:rPr>
                <a:t> ex </a:t>
              </a:r>
              <a:r>
                <a:rPr lang="en-US" sz="3600" dirty="0" err="1">
                  <a:solidFill>
                    <a:srgbClr val="000000"/>
                  </a:solidFill>
                  <a:latin typeface="Calibri" charset="0"/>
                  <a:ea typeface="Calibri" charset="0"/>
                  <a:cs typeface="Calibri" charset="0"/>
                </a:rPr>
                <a:t>eam</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nam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delenit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An vim </a:t>
              </a:r>
              <a:r>
                <a:rPr lang="en-US" sz="3600" dirty="0" err="1">
                  <a:solidFill>
                    <a:srgbClr val="000000"/>
                  </a:solidFill>
                  <a:latin typeface="Calibri" charset="0"/>
                  <a:ea typeface="Calibri" charset="0"/>
                  <a:cs typeface="Calibri" charset="0"/>
                </a:rPr>
                <a:t>suas</a:t>
              </a:r>
              <a:r>
                <a:rPr lang="en-US" sz="3600" dirty="0">
                  <a:solidFill>
                    <a:srgbClr val="000000"/>
                  </a:solidFill>
                  <a:latin typeface="Calibri" charset="0"/>
                  <a:ea typeface="Calibri" charset="0"/>
                  <a:cs typeface="Calibri" charset="0"/>
                </a:rPr>
                <a:t> facer </a:t>
              </a:r>
              <a:r>
                <a:rPr lang="en-US" sz="3600" dirty="0" err="1">
                  <a:solidFill>
                    <a:srgbClr val="000000"/>
                  </a:solidFill>
                  <a:latin typeface="Calibri" charset="0"/>
                  <a:ea typeface="Calibri" charset="0"/>
                  <a:cs typeface="Calibri" charset="0"/>
                </a:rPr>
                <a:t>simul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antiopam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mea mundi </a:t>
              </a:r>
              <a:r>
                <a:rPr lang="en-US" sz="3600" dirty="0" err="1">
                  <a:solidFill>
                    <a:srgbClr val="000000"/>
                  </a:solidFill>
                  <a:latin typeface="Calibri" charset="0"/>
                  <a:ea typeface="Calibri" charset="0"/>
                  <a:cs typeface="Calibri" charset="0"/>
                </a:rPr>
                <a:t>putent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Eruditi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platonem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aliquando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at.Labore</a:t>
              </a:r>
              <a:r>
                <a:rPr lang="en-US" sz="3600" dirty="0">
                  <a:solidFill>
                    <a:srgbClr val="000000"/>
                  </a:solidFill>
                  <a:latin typeface="Calibri" charset="0"/>
                  <a:ea typeface="Calibri" charset="0"/>
                  <a:cs typeface="Calibri" charset="0"/>
                </a:rPr>
                <a:t> corpora his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aeque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apeirian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petentium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p>
            <a:p>
              <a:pPr>
                <a:spcBef>
                  <a:spcPts val="3600"/>
                </a:spcBef>
              </a:pP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vidit</a:t>
              </a:r>
              <a:r>
                <a:rPr lang="en-US" sz="3600" dirty="0">
                  <a:solidFill>
                    <a:srgbClr val="000000"/>
                  </a:solidFill>
                  <a:latin typeface="Calibri" charset="0"/>
                  <a:ea typeface="Calibri" charset="0"/>
                  <a:cs typeface="Calibri" charset="0"/>
                </a:rPr>
                <a:t> vim et. </a:t>
              </a:r>
              <a:r>
                <a:rPr lang="en-US" sz="3600" dirty="0" err="1">
                  <a:solidFill>
                    <a:srgbClr val="000000"/>
                  </a:solidFill>
                  <a:latin typeface="Calibri" charset="0"/>
                  <a:ea typeface="Calibri" charset="0"/>
                  <a:cs typeface="Calibri" charset="0"/>
                </a:rPr>
                <a:t>Dicit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clita</a:t>
              </a:r>
              <a:r>
                <a:rPr lang="en-US" sz="3600" dirty="0">
                  <a:solidFill>
                    <a:srgbClr val="000000"/>
                  </a:solidFill>
                  <a:latin typeface="Calibri" charset="0"/>
                  <a:ea typeface="Calibri" charset="0"/>
                  <a:cs typeface="Calibri" charset="0"/>
                </a:rPr>
                <a:t> at has. Pro </a:t>
              </a:r>
              <a:r>
                <a:rPr lang="en-US" sz="3600" dirty="0" err="1">
                  <a:solidFill>
                    <a:srgbClr val="000000"/>
                  </a:solidFill>
                  <a:latin typeface="Calibri" charset="0"/>
                  <a:ea typeface="Calibri" charset="0"/>
                  <a:cs typeface="Calibri" charset="0"/>
                </a:rPr>
                <a:t>hinc</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etiam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bonorum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id.His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fabulas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assentior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quo ad animal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deseruisse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expetendis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Usu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nonumes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nusquam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augue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verear</a:t>
              </a:r>
              <a:r>
                <a:rPr lang="en-US" sz="3600" dirty="0">
                  <a:solidFill>
                    <a:srgbClr val="000000"/>
                  </a:solidFill>
                  <a:latin typeface="Calibri" charset="0"/>
                  <a:ea typeface="Calibri" charset="0"/>
                  <a:cs typeface="Calibri" charset="0"/>
                </a:rPr>
                <a:t>. Et </a:t>
              </a:r>
              <a:r>
                <a:rPr lang="en-US" sz="3600" dirty="0" err="1">
                  <a:solidFill>
                    <a:srgbClr val="000000"/>
                  </a:solidFill>
                  <a:latin typeface="Calibri" charset="0"/>
                  <a:ea typeface="Calibri" charset="0"/>
                  <a:cs typeface="Calibri" charset="0"/>
                </a:rPr>
                <a:t>libris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interesset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vix</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Accommodare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definitionem</a:t>
              </a:r>
              <a:r>
                <a:rPr lang="en-US" sz="3600" dirty="0">
                  <a:solidFill>
                    <a:srgbClr val="000000"/>
                  </a:solidFill>
                  <a:latin typeface="Calibri" charset="0"/>
                  <a:ea typeface="Calibri" charset="0"/>
                  <a:cs typeface="Calibri" charset="0"/>
                </a:rPr>
                <a:t> id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te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populo</a:t>
              </a:r>
              <a:r>
                <a:rPr lang="en-US" sz="3600" dirty="0">
                  <a:solidFill>
                    <a:srgbClr val="000000"/>
                  </a:solidFill>
                  <a:latin typeface="Calibri" charset="0"/>
                  <a:ea typeface="Calibri" charset="0"/>
                  <a:cs typeface="Calibri" charset="0"/>
                </a:rPr>
                <a:t> cum,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modo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autem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saperet.Erant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munere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neglegentur</a:t>
              </a:r>
              <a:r>
                <a:rPr lang="en-US" sz="3600" dirty="0">
                  <a:solidFill>
                    <a:srgbClr val="000000"/>
                  </a:solidFill>
                  <a:latin typeface="Calibri" charset="0"/>
                  <a:ea typeface="Calibri" charset="0"/>
                  <a:cs typeface="Calibri" charset="0"/>
                </a:rPr>
                <a:t> sea no,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quidam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iudicabit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appellantur</a:t>
              </a:r>
              <a:r>
                <a:rPr lang="en-US" sz="3600" dirty="0">
                  <a:solidFill>
                    <a:srgbClr val="000000"/>
                  </a:solidFill>
                  <a:latin typeface="Calibri" charset="0"/>
                  <a:ea typeface="Calibri" charset="0"/>
                  <a:cs typeface="Calibri" charset="0"/>
                </a:rPr>
                <a:t> an, sit ad vitae </a:t>
              </a:r>
              <a:r>
                <a:rPr lang="en-US" sz="3600" dirty="0" err="1">
                  <a:solidFill>
                    <a:srgbClr val="000000"/>
                  </a:solidFill>
                  <a:latin typeface="Calibri" charset="0"/>
                  <a:ea typeface="Calibri" charset="0"/>
                  <a:cs typeface="Calibri" charset="0"/>
                </a:rPr>
                <a:t>mollis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rationibus</a:t>
              </a:r>
              <a:r>
                <a:rPr lang="en-US" sz="3600" dirty="0">
                  <a:solidFill>
                    <a:srgbClr val="000000"/>
                  </a:solidFill>
                  <a:latin typeface="Calibri" charset="0"/>
                  <a:ea typeface="Calibri" charset="0"/>
                  <a:cs typeface="Calibri" charset="0"/>
                </a:rPr>
                <a:t>. Ad </a:t>
              </a:r>
              <a:r>
                <a:rPr lang="en-US" sz="3600" dirty="0" err="1">
                  <a:solidFill>
                    <a:srgbClr val="000000"/>
                  </a:solidFill>
                  <a:latin typeface="Calibri" charset="0"/>
                  <a:ea typeface="Calibri" charset="0"/>
                  <a:cs typeface="Calibri" charset="0"/>
                </a:rPr>
                <a:t>omnium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maluisset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eros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placerat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autem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legimus</a:t>
              </a:r>
              <a:r>
                <a:rPr lang="en-US" sz="3600" dirty="0">
                  <a:solidFill>
                    <a:srgbClr val="000000"/>
                  </a:solidFill>
                  <a:latin typeface="Calibri" charset="0"/>
                  <a:ea typeface="Calibri" charset="0"/>
                  <a:cs typeface="Calibri" charset="0"/>
                </a:rPr>
                <a:t> et pro. </a:t>
              </a:r>
            </a:p>
            <a:p>
              <a:pPr>
                <a:spcBef>
                  <a:spcPts val="3600"/>
                </a:spcBef>
              </a:pPr>
              <a:r>
                <a:rPr lang="en-US" sz="3600" dirty="0">
                  <a:solidFill>
                    <a:srgbClr val="000000"/>
                  </a:solidFill>
                  <a:latin typeface="Calibri" charset="0"/>
                  <a:ea typeface="Calibri" charset="0"/>
                  <a:cs typeface="Calibri" charset="0"/>
                </a:rPr>
                <a:t>In duo modus </a:t>
              </a:r>
              <a:r>
                <a:rPr lang="en-US" sz="3600" dirty="0" err="1">
                  <a:solidFill>
                    <a:srgbClr val="000000"/>
                  </a:solidFill>
                  <a:latin typeface="Calibri" charset="0"/>
                  <a:ea typeface="Calibri" charset="0"/>
                  <a:cs typeface="Calibri" charset="0"/>
                </a:rPr>
                <a:t>verear</a:t>
              </a:r>
              <a:r>
                <a:rPr lang="en-US" sz="3600" dirty="0">
                  <a:solidFill>
                    <a:srgbClr val="000000"/>
                  </a:solidFill>
                  <a:latin typeface="Calibri" charset="0"/>
                  <a:ea typeface="Calibri" charset="0"/>
                  <a:cs typeface="Calibri" charset="0"/>
                </a:rPr>
                <a:t>, quo ne </a:t>
              </a:r>
              <a:r>
                <a:rPr lang="en-US" sz="3600" dirty="0" err="1">
                  <a:solidFill>
                    <a:srgbClr val="000000"/>
                  </a:solidFill>
                  <a:latin typeface="Calibri" charset="0"/>
                  <a:ea typeface="Calibri" charset="0"/>
                  <a:cs typeface="Calibri" charset="0"/>
                </a:rPr>
                <a:t>habeo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contentiones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discere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fastidii</a:t>
              </a:r>
              <a:r>
                <a:rPr lang="en-US" sz="3600" dirty="0">
                  <a:solidFill>
                    <a:srgbClr val="000000"/>
                  </a:solidFill>
                  <a:latin typeface="Calibri" charset="0"/>
                  <a:ea typeface="Calibri" charset="0"/>
                  <a:cs typeface="Calibri" charset="0"/>
                </a:rPr>
                <a:t> postulant his at. </a:t>
              </a:r>
              <a:r>
                <a:rPr lang="en-US" sz="3600" dirty="0" err="1">
                  <a:solidFill>
                    <a:srgbClr val="000000"/>
                  </a:solidFill>
                  <a:latin typeface="Calibri" charset="0"/>
                  <a:ea typeface="Calibri" charset="0"/>
                  <a:cs typeface="Calibri" charset="0"/>
                </a:rPr>
                <a:t>Vidisse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admodum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similique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vix</a:t>
              </a:r>
              <a:r>
                <a:rPr lang="en-US" sz="3600" dirty="0">
                  <a:solidFill>
                    <a:srgbClr val="000000"/>
                  </a:solidFill>
                  <a:latin typeface="Calibri" charset="0"/>
                  <a:ea typeface="Calibri" charset="0"/>
                  <a:cs typeface="Calibri" charset="0"/>
                </a:rPr>
                <a:t> an.</a:t>
              </a:r>
            </a:p>
          </p:txBody>
        </p:sp>
        <p:sp>
          <p:nvSpPr>
            <p:cNvPr id="713" name="TextBox 712"/>
            <p:cNvSpPr txBox="1"/>
            <p:nvPr/>
          </p:nvSpPr>
          <p:spPr>
            <a:xfrm>
              <a:off x="1179576" y="7744968"/>
              <a:ext cx="10737405"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grpSp>
      <p:grpSp>
        <p:nvGrpSpPr>
          <p:cNvPr id="715" name="Group 714"/>
          <p:cNvGrpSpPr/>
          <p:nvPr/>
        </p:nvGrpSpPr>
        <p:grpSpPr>
          <a:xfrm>
            <a:off x="33866678" y="7194542"/>
            <a:ext cx="9144000" cy="11161574"/>
            <a:chOff x="1179576" y="7744968"/>
            <a:chExt cx="10332720" cy="11161574"/>
          </a:xfrm>
        </p:grpSpPr>
        <p:sp>
          <p:nvSpPr>
            <p:cNvPr id="716" name="TextBox 715"/>
            <p:cNvSpPr txBox="1"/>
            <p:nvPr/>
          </p:nvSpPr>
          <p:spPr>
            <a:xfrm>
              <a:off x="1179576" y="7744968"/>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sp>
          <p:nvSpPr>
            <p:cNvPr id="717" name="TextBox 716"/>
            <p:cNvSpPr txBox="1"/>
            <p:nvPr/>
          </p:nvSpPr>
          <p:spPr>
            <a:xfrm>
              <a:off x="1636776" y="8842248"/>
              <a:ext cx="9418320" cy="10064294"/>
            </a:xfrm>
            <a:prstGeom prst="rect">
              <a:avLst/>
            </a:prstGeom>
            <a:solidFill>
              <a:schemeClr val="bg1">
                <a:alpha val="50000"/>
              </a:schemeClr>
            </a:solidFill>
            <a:ln>
              <a:solidFill>
                <a:srgbClr val="8FAB9E"/>
              </a:solidFill>
            </a:ln>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everti</a:t>
              </a:r>
              <a:r>
                <a:rPr lang="en-US" sz="3600" dirty="0">
                  <a:solidFill>
                    <a:srgbClr val="000000"/>
                  </a:solidFill>
                  <a:latin typeface="Calibri" charset="0"/>
                  <a:ea typeface="Calibri" charset="0"/>
                  <a:cs typeface="Calibri" charset="0"/>
                </a:rPr>
                <a:t> ad vim. Mundi </a:t>
              </a:r>
              <a:r>
                <a:rPr lang="en-US" sz="3600" dirty="0" err="1">
                  <a:solidFill>
                    <a:srgbClr val="000000"/>
                  </a:solidFill>
                  <a:latin typeface="Calibri" charset="0"/>
                  <a:ea typeface="Calibri" charset="0"/>
                  <a:cs typeface="Calibri" charset="0"/>
                </a:rPr>
                <a:t>ancillae</a:t>
              </a:r>
              <a:r>
                <a:rPr lang="en-US" sz="3600" dirty="0">
                  <a:solidFill>
                    <a:srgbClr val="000000"/>
                  </a:solidFill>
                  <a:latin typeface="Calibri" charset="0"/>
                  <a:ea typeface="Calibri" charset="0"/>
                  <a:cs typeface="Calibri" charset="0"/>
                </a:rPr>
                <a:t> ex </a:t>
              </a:r>
              <a:r>
                <a:rPr lang="en-US" sz="3600" dirty="0" err="1">
                  <a:solidFill>
                    <a:srgbClr val="000000"/>
                  </a:solidFill>
                  <a:latin typeface="Calibri" charset="0"/>
                  <a:ea typeface="Calibri" charset="0"/>
                  <a:cs typeface="Calibri" charset="0"/>
                </a:rPr>
                <a:t>eam</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nam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delenit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adipiscing</a:t>
              </a:r>
              <a:r>
                <a:rPr lang="en-US" sz="3600" dirty="0">
                  <a:solidFill>
                    <a:srgbClr val="000000"/>
                  </a:solidFill>
                  <a:latin typeface="Calibri" charset="0"/>
                  <a:ea typeface="Calibri" charset="0"/>
                  <a:cs typeface="Calibri" charset="0"/>
                </a:rPr>
                <a:t>. An vim </a:t>
              </a:r>
              <a:r>
                <a:rPr lang="en-US" sz="3600" dirty="0" err="1">
                  <a:solidFill>
                    <a:srgbClr val="000000"/>
                  </a:solidFill>
                  <a:latin typeface="Calibri" charset="0"/>
                  <a:ea typeface="Calibri" charset="0"/>
                  <a:cs typeface="Calibri" charset="0"/>
                </a:rPr>
                <a:t>suas</a:t>
              </a:r>
              <a:r>
                <a:rPr lang="en-US" sz="3600" dirty="0">
                  <a:solidFill>
                    <a:srgbClr val="000000"/>
                  </a:solidFill>
                  <a:latin typeface="Calibri" charset="0"/>
                  <a:ea typeface="Calibri" charset="0"/>
                  <a:cs typeface="Calibri" charset="0"/>
                </a:rPr>
                <a:t> facer </a:t>
              </a:r>
              <a:r>
                <a:rPr lang="en-US" sz="3600" dirty="0" err="1">
                  <a:solidFill>
                    <a:srgbClr val="000000"/>
                  </a:solidFill>
                  <a:latin typeface="Calibri" charset="0"/>
                  <a:ea typeface="Calibri" charset="0"/>
                  <a:cs typeface="Calibri" charset="0"/>
                </a:rPr>
                <a:t>simul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antiopam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mea mundi </a:t>
              </a:r>
              <a:r>
                <a:rPr lang="en-US" sz="3600" dirty="0" err="1">
                  <a:solidFill>
                    <a:srgbClr val="000000"/>
                  </a:solidFill>
                  <a:latin typeface="Calibri" charset="0"/>
                  <a:ea typeface="Calibri" charset="0"/>
                  <a:cs typeface="Calibri" charset="0"/>
                </a:rPr>
                <a:t>putent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Eruditi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platonem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aliquando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at.Labore</a:t>
              </a:r>
              <a:r>
                <a:rPr lang="en-US" sz="3600" dirty="0">
                  <a:solidFill>
                    <a:srgbClr val="000000"/>
                  </a:solidFill>
                  <a:latin typeface="Calibri" charset="0"/>
                  <a:ea typeface="Calibri" charset="0"/>
                  <a:cs typeface="Calibri" charset="0"/>
                </a:rPr>
                <a:t> corpora his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aeque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apeirian</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petentium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p>
            <a:p>
              <a:pPr>
                <a:spcBef>
                  <a:spcPts val="3600"/>
                </a:spcBef>
              </a:pPr>
              <a:r>
                <a:rPr lang="en-US" sz="3600" dirty="0" err="1">
                  <a:solidFill>
                    <a:srgbClr val="000000"/>
                  </a:solidFill>
                  <a:latin typeface="Calibri" charset="0"/>
                  <a:ea typeface="Calibri" charset="0"/>
                  <a:cs typeface="Calibri" charset="0"/>
                </a:rPr>
                <a:t>Quem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vidit</a:t>
              </a:r>
              <a:r>
                <a:rPr lang="en-US" sz="3600" dirty="0">
                  <a:solidFill>
                    <a:srgbClr val="000000"/>
                  </a:solidFill>
                  <a:latin typeface="Calibri" charset="0"/>
                  <a:ea typeface="Calibri" charset="0"/>
                  <a:cs typeface="Calibri" charset="0"/>
                </a:rPr>
                <a:t> vim et. </a:t>
              </a:r>
              <a:r>
                <a:rPr lang="en-US" sz="3600" dirty="0" err="1">
                  <a:solidFill>
                    <a:srgbClr val="000000"/>
                  </a:solidFill>
                  <a:latin typeface="Calibri" charset="0"/>
                  <a:ea typeface="Calibri" charset="0"/>
                  <a:cs typeface="Calibri" charset="0"/>
                </a:rPr>
                <a:t>Dicit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clita</a:t>
              </a:r>
              <a:r>
                <a:rPr lang="en-US" sz="3600" dirty="0">
                  <a:solidFill>
                    <a:srgbClr val="000000"/>
                  </a:solidFill>
                  <a:latin typeface="Calibri" charset="0"/>
                  <a:ea typeface="Calibri" charset="0"/>
                  <a:cs typeface="Calibri" charset="0"/>
                </a:rPr>
                <a:t> at has. Pro </a:t>
              </a:r>
              <a:r>
                <a:rPr lang="en-US" sz="3600" dirty="0" err="1">
                  <a:solidFill>
                    <a:srgbClr val="000000"/>
                  </a:solidFill>
                  <a:latin typeface="Calibri" charset="0"/>
                  <a:ea typeface="Calibri" charset="0"/>
                  <a:cs typeface="Calibri" charset="0"/>
                </a:rPr>
                <a:t>hinc</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etiam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bonorum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id.His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fabulas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assentior</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quo ad animal </a:t>
              </a:r>
              <a:r>
                <a:rPr lang="en-US" sz="3600" dirty="0" err="1">
                  <a:solidFill>
                    <a:srgbClr val="000000"/>
                  </a:solidFill>
                  <a:latin typeface="Calibri" charset="0"/>
                  <a:ea typeface="Calibri" charset="0"/>
                  <a:cs typeface="Calibri" charset="0"/>
                </a:rPr>
                <a:t>civibus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deseruisse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expetendis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Usu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nonumes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nusquam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mei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augue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summo</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verear</a:t>
              </a:r>
              <a:endParaRPr lang="en-US" sz="3600" dirty="0">
                <a:solidFill>
                  <a:srgbClr val="000000"/>
                </a:solidFill>
                <a:latin typeface="Calibri" charset="0"/>
                <a:ea typeface="Calibri" charset="0"/>
                <a:cs typeface="Calibri" charset="0"/>
              </a:endParaRPr>
            </a:p>
          </p:txBody>
        </p:sp>
      </p:grpSp>
      <p:sp>
        <p:nvSpPr>
          <p:cNvPr id="2" name="Content Placeholder 1"/>
          <p:cNvSpPr>
            <a:spLocks noGrp="1"/>
          </p:cNvSpPr>
          <p:nvPr>
            <p:ph sz="quarter" idx="12"/>
          </p:nvPr>
        </p:nvSpPr>
        <p:spPr>
          <a:xfrm>
            <a:off x="33752028" y="18831983"/>
            <a:ext cx="9436608" cy="5718048"/>
          </a:xfrm>
        </p:spPr>
        <p:txBody>
          <a:bodyPr/>
          <a:lstStyle/>
          <a:p>
            <a:endParaRPr lang="en-US" dirty="0"/>
          </a:p>
        </p:txBody>
      </p:sp>
      <p:sp>
        <p:nvSpPr>
          <p:cNvPr id="3" name="Content Placeholder 2"/>
          <p:cNvSpPr>
            <a:spLocks noGrp="1"/>
          </p:cNvSpPr>
          <p:nvPr>
            <p:ph sz="quarter" idx="13"/>
          </p:nvPr>
        </p:nvSpPr>
        <p:spPr/>
        <p:txBody>
          <a:bodyPr/>
          <a:lstStyle/>
          <a:p>
            <a:endParaRPr lang="en-US"/>
          </a:p>
        </p:txBody>
      </p:sp>
      <p:sp>
        <p:nvSpPr>
          <p:cNvPr id="4" name="Content Placeholder 3"/>
          <p:cNvSpPr>
            <a:spLocks noGrp="1"/>
          </p:cNvSpPr>
          <p:nvPr>
            <p:ph sz="quarter" idx="14"/>
          </p:nvPr>
        </p:nvSpPr>
        <p:spPr/>
        <p:txBody>
          <a:bodyPr/>
          <a:lstStyle/>
          <a:p>
            <a:endParaRPr lang="en-US"/>
          </a:p>
        </p:txBody>
      </p:sp>
      <p:grpSp>
        <p:nvGrpSpPr>
          <p:cNvPr id="16" name="Group 15"/>
          <p:cNvGrpSpPr/>
          <p:nvPr/>
        </p:nvGrpSpPr>
        <p:grpSpPr>
          <a:xfrm>
            <a:off x="47053995" y="15362766"/>
            <a:ext cx="9875520" cy="3497937"/>
            <a:chOff x="1179576" y="7744968"/>
            <a:chExt cx="10332720" cy="3497937"/>
          </a:xfrm>
        </p:grpSpPr>
        <p:sp>
          <p:nvSpPr>
            <p:cNvPr id="17" name="TextBox 16"/>
            <p:cNvSpPr txBox="1"/>
            <p:nvPr/>
          </p:nvSpPr>
          <p:spPr>
            <a:xfrm>
              <a:off x="1179576" y="7744968"/>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sp>
          <p:nvSpPr>
            <p:cNvPr id="18" name="TextBox 17"/>
            <p:cNvSpPr txBox="1"/>
            <p:nvPr/>
          </p:nvSpPr>
          <p:spPr>
            <a:xfrm>
              <a:off x="1636776" y="8842248"/>
              <a:ext cx="9418320" cy="2400657"/>
            </a:xfrm>
            <a:prstGeom prst="rect">
              <a:avLst/>
            </a:prstGeom>
            <a:solidFill>
              <a:schemeClr val="bg1">
                <a:alpha val="50000"/>
              </a:schemeClr>
            </a:solidFill>
            <a:ln>
              <a:solidFill>
                <a:srgbClr val="8FAB9E"/>
              </a:solidFill>
            </a:ln>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a:t>
              </a:r>
            </a:p>
          </p:txBody>
        </p:sp>
      </p:grpSp>
      <p:grpSp>
        <p:nvGrpSpPr>
          <p:cNvPr id="19" name="Group 18"/>
          <p:cNvGrpSpPr/>
          <p:nvPr/>
        </p:nvGrpSpPr>
        <p:grpSpPr>
          <a:xfrm>
            <a:off x="47053995" y="20982694"/>
            <a:ext cx="9875520" cy="3497937"/>
            <a:chOff x="1179576" y="7744968"/>
            <a:chExt cx="10332720" cy="3497937"/>
          </a:xfrm>
        </p:grpSpPr>
        <p:sp>
          <p:nvSpPr>
            <p:cNvPr id="20" name="TextBox 19"/>
            <p:cNvSpPr txBox="1"/>
            <p:nvPr/>
          </p:nvSpPr>
          <p:spPr>
            <a:xfrm>
              <a:off x="1179576" y="7744968"/>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sp>
          <p:nvSpPr>
            <p:cNvPr id="21" name="TextBox 20"/>
            <p:cNvSpPr txBox="1"/>
            <p:nvPr/>
          </p:nvSpPr>
          <p:spPr>
            <a:xfrm>
              <a:off x="1636776" y="8842248"/>
              <a:ext cx="9418320" cy="2400657"/>
            </a:xfrm>
            <a:prstGeom prst="rect">
              <a:avLst/>
            </a:prstGeom>
            <a:solidFill>
              <a:schemeClr val="bg1">
                <a:alpha val="50000"/>
              </a:schemeClr>
            </a:solidFill>
            <a:ln>
              <a:solidFill>
                <a:srgbClr val="8FAB9E"/>
              </a:solidFill>
            </a:ln>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a:t>
              </a:r>
            </a:p>
          </p:txBody>
        </p:sp>
      </p:grpSp>
      <p:grpSp>
        <p:nvGrpSpPr>
          <p:cNvPr id="22" name="Group 21"/>
          <p:cNvGrpSpPr/>
          <p:nvPr/>
        </p:nvGrpSpPr>
        <p:grpSpPr>
          <a:xfrm>
            <a:off x="47053995" y="26602622"/>
            <a:ext cx="9875520" cy="3497937"/>
            <a:chOff x="1179576" y="7744968"/>
            <a:chExt cx="10332720" cy="3497937"/>
          </a:xfrm>
        </p:grpSpPr>
        <p:sp>
          <p:nvSpPr>
            <p:cNvPr id="23" name="TextBox 22"/>
            <p:cNvSpPr txBox="1"/>
            <p:nvPr/>
          </p:nvSpPr>
          <p:spPr>
            <a:xfrm>
              <a:off x="1179576" y="7744968"/>
              <a:ext cx="10332720" cy="1097280"/>
            </a:xfrm>
            <a:prstGeom prst="roundRect">
              <a:avLst>
                <a:gd name="adj" fmla="val 50000"/>
              </a:avLst>
            </a:prstGeom>
            <a:solidFill>
              <a:srgbClr val="3C6070"/>
            </a:solidFill>
            <a:ln>
              <a:solidFill>
                <a:srgbClr val="8FAB9E"/>
              </a:solidFill>
            </a:ln>
          </p:spPr>
          <p:txBody>
            <a:bodyPr wrap="square" lIns="182880" tIns="182880" rIns="182880" bIns="182880" rtlCol="0" anchor="ctr" anchorCtr="0">
              <a:noAutofit/>
            </a:bodyPr>
            <a:lstStyle/>
            <a:p>
              <a:pPr algn="ctr"/>
              <a:r>
                <a:rPr lang="en-US" sz="5000" dirty="0">
                  <a:solidFill>
                    <a:schemeClr val="bg1"/>
                  </a:solidFill>
                  <a:latin typeface="Calibri" charset="0"/>
                  <a:ea typeface="Calibri" charset="0"/>
                  <a:cs typeface="Calibri" charset="0"/>
                </a:rPr>
                <a:t>Header</a:t>
              </a:r>
            </a:p>
          </p:txBody>
        </p:sp>
        <p:sp>
          <p:nvSpPr>
            <p:cNvPr id="24" name="TextBox 23"/>
            <p:cNvSpPr txBox="1"/>
            <p:nvPr/>
          </p:nvSpPr>
          <p:spPr>
            <a:xfrm>
              <a:off x="1636776" y="8842248"/>
              <a:ext cx="9418320" cy="2400657"/>
            </a:xfrm>
            <a:prstGeom prst="rect">
              <a:avLst/>
            </a:prstGeom>
            <a:solidFill>
              <a:schemeClr val="bg1">
                <a:alpha val="50000"/>
              </a:schemeClr>
            </a:solidFill>
            <a:ln>
              <a:solidFill>
                <a:srgbClr val="8FAB9E"/>
              </a:solidFill>
            </a:ln>
          </p:spPr>
          <p:txBody>
            <a:bodyPr wrap="square" lIns="365760" tIns="365760" rIns="365760" bIns="365760" rtlCol="0">
              <a:spAutoFit/>
            </a:bodyPr>
            <a:lstStyle/>
            <a:p>
              <a:pPr>
                <a:spcBef>
                  <a:spcPts val="3600"/>
                </a:spcBef>
              </a:pPr>
              <a:r>
                <a:rPr lang="en-US" sz="3600" dirty="0" err="1">
                  <a:solidFill>
                    <a:srgbClr val="000000"/>
                  </a:solidFill>
                  <a:latin typeface="Calibri" charset="0"/>
                  <a:ea typeface="Calibri" charset="0"/>
                  <a:cs typeface="Calibri" charset="0"/>
                </a:rPr>
                <a:t>Lorem</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ipsum</a:t>
              </a:r>
              <a:r>
                <a:rPr lang="en-US" sz="3600" dirty="0">
                  <a:solidFill>
                    <a:srgbClr val="000000"/>
                  </a:solidFill>
                  <a:latin typeface="Calibri" charset="0"/>
                  <a:ea typeface="Calibri" charset="0"/>
                  <a:cs typeface="Calibri" charset="0"/>
                </a:rPr>
                <a:t> dolor sit </a:t>
              </a:r>
              <a:r>
                <a:rPr lang="en-US" sz="3600" dirty="0" err="1">
                  <a:solidFill>
                    <a:srgbClr val="000000"/>
                  </a:solidFill>
                  <a:latin typeface="Calibri" charset="0"/>
                  <a:ea typeface="Calibri" charset="0"/>
                  <a:cs typeface="Calibri" charset="0"/>
                </a:rPr>
                <a:t>amet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pri</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nihil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pertinacia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inciderint</a:t>
              </a:r>
              <a:r>
                <a:rPr lang="en-US" sz="3600" dirty="0">
                  <a:solidFill>
                    <a:srgbClr val="000000"/>
                  </a:solidFill>
                  <a:latin typeface="Calibri" charset="0"/>
                  <a:ea typeface="Calibri" charset="0"/>
                  <a:cs typeface="Calibri" charset="0"/>
                </a:rPr>
                <a:t> cu. </a:t>
              </a:r>
              <a:r>
                <a:rPr lang="en-US" sz="3600" dirty="0" err="1">
                  <a:solidFill>
                    <a:srgbClr val="000000"/>
                  </a:solidFill>
                  <a:latin typeface="Calibri" charset="0"/>
                  <a:ea typeface="Calibri" charset="0"/>
                  <a:cs typeface="Calibri" charset="0"/>
                </a:rPr>
                <a:t>Ius</a:t>
              </a:r>
              <a:r>
                <a:rPr lang="en-US" sz="3600" dirty="0">
                  <a:solidFill>
                    <a:srgbClr val="000000"/>
                  </a:solidFill>
                  <a:latin typeface="Calibri" charset="0"/>
                  <a:ea typeface="Calibri" charset="0"/>
                  <a:cs typeface="Calibri" charset="0"/>
                </a:rPr>
                <a:t> at </a:t>
              </a:r>
              <a:r>
                <a:rPr lang="en-US" sz="3600" dirty="0" err="1">
                  <a:solidFill>
                    <a:srgbClr val="000000"/>
                  </a:solidFill>
                  <a:latin typeface="Calibri" charset="0"/>
                  <a:ea typeface="Calibri" charset="0"/>
                  <a:cs typeface="Calibri" charset="0"/>
                </a:rPr>
                <a:t>nobis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saperet</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periculis</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vel</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altera</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omnesque</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eu</a:t>
              </a:r>
              <a:r>
                <a:rPr lang="en-US" sz="3600" dirty="0">
                  <a:solidFill>
                    <a:srgbClr val="000000"/>
                  </a:solidFill>
                  <a:latin typeface="Calibri" charset="0"/>
                  <a:ea typeface="Calibri" charset="0"/>
                  <a:cs typeface="Calibri" charset="0"/>
                </a:rPr>
                <a:t>, </a:t>
              </a:r>
              <a:r>
                <a:rPr lang="en-US" sz="3600" dirty="0" err="1">
                  <a:solidFill>
                    <a:srgbClr val="000000"/>
                  </a:solidFill>
                  <a:latin typeface="Calibri" charset="0"/>
                  <a:ea typeface="Calibri" charset="0"/>
                  <a:cs typeface="Calibri" charset="0"/>
                </a:rPr>
                <a:t>cibo</a:t>
              </a:r>
              <a:r>
                <a:rPr lang="en-US" sz="3600" dirty="0">
                  <a:solidFill>
                    <a:srgbClr val="000000"/>
                  </a:solidFill>
                  <a:latin typeface="Calibri" charset="0"/>
                  <a:ea typeface="Calibri" charset="0"/>
                  <a:cs typeface="Calibri" charset="0"/>
                </a:rPr>
                <a:t>.</a:t>
              </a:r>
            </a:p>
          </p:txBody>
        </p:sp>
      </p:grpSp>
      <p:sp>
        <p:nvSpPr>
          <p:cNvPr id="26" name="TextBox 25"/>
          <p:cNvSpPr txBox="1"/>
          <p:nvPr/>
        </p:nvSpPr>
        <p:spPr>
          <a:xfrm>
            <a:off x="37973001" y="24550640"/>
            <a:ext cx="5259388" cy="283796"/>
          </a:xfrm>
          <a:prstGeom prst="rect">
            <a:avLst/>
          </a:prstGeom>
          <a:noFill/>
        </p:spPr>
        <p:style>
          <a:lnRef idx="0">
            <a:scrgbClr r="0" g="0" b="0"/>
          </a:lnRef>
          <a:fillRef idx="0">
            <a:scrgbClr r="0" g="0" b="0"/>
          </a:fillRef>
          <a:effectRef idx="0">
            <a:scrgbClr r="0" g="0" b="0"/>
          </a:effectRef>
          <a:fontRef idx="major"/>
        </p:style>
        <p:txBody>
          <a:bodyPr wrap="square" rtlCol="0">
            <a:spAutoFit/>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pPr algn="r"/>
            <a:r>
              <a:rPr lang="en-US" sz="1244" kern="1200" dirty="0"/>
              <a:t>Designed by the Office of Academic Innovation</a:t>
            </a:r>
          </a:p>
        </p:txBody>
      </p:sp>
      <p:pic>
        <p:nvPicPr>
          <p:cNvPr id="27" name="Content Placeholder 4">
            <a:extLst>
              <a:ext uri="{FF2B5EF4-FFF2-40B4-BE49-F238E27FC236}">
                <a16:creationId xmlns:a16="http://schemas.microsoft.com/office/drawing/2014/main" id="{2C5B4E1A-2EA5-7740-B1C8-09CBD04407B4}"/>
              </a:ext>
            </a:extLst>
          </p:cNvPr>
          <p:cNvPicPr>
            <a:picLocks noChangeAspect="1"/>
          </p:cNvPicPr>
          <p:nvPr/>
        </p:nvPicPr>
        <p:blipFill>
          <a:blip r:embed="rId2"/>
          <a:stretch>
            <a:fillRect/>
          </a:stretch>
        </p:blipFill>
        <p:spPr>
          <a:xfrm>
            <a:off x="34271280" y="425596"/>
            <a:ext cx="8967890" cy="3092376"/>
          </a:xfrm>
          <a:prstGeom prst="rect">
            <a:avLst/>
          </a:prstGeom>
          <a:ln>
            <a:noFill/>
          </a:ln>
        </p:spPr>
      </p:pic>
    </p:spTree>
    <p:extLst>
      <p:ext uri="{BB962C8B-B14F-4D97-AF65-F5344CB8AC3E}">
        <p14:creationId xmlns:p14="http://schemas.microsoft.com/office/powerpoint/2010/main" val="286052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TotalTime>
  <Words>590</Words>
  <Application>Microsoft Macintosh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Staci*</dc:creator>
  <cp:lastModifiedBy>Merino, David A.</cp:lastModifiedBy>
  <cp:revision>39</cp:revision>
  <dcterms:created xsi:type="dcterms:W3CDTF">2015-10-28T17:33:16Z</dcterms:created>
  <dcterms:modified xsi:type="dcterms:W3CDTF">2019-02-01T21:28:00Z</dcterms:modified>
</cp:coreProperties>
</file>