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
  </p:notesMasterIdLst>
  <p:sldIdLst>
    <p:sldId id="256" r:id="rId2"/>
  </p:sldIdLst>
  <p:sldSz cx="43891200" cy="25603200"/>
  <p:notesSz cx="6858000" cy="9144000"/>
  <p:defaultTextStyle>
    <a:defPPr>
      <a:defRPr lang="en-US"/>
    </a:defPPr>
    <a:lvl1pPr marL="0" algn="l" defTabSz="3335731" rtl="0" eaLnBrk="1" latinLnBrk="0" hangingPunct="1">
      <a:defRPr sz="6566" kern="1200">
        <a:solidFill>
          <a:schemeClr val="tx1"/>
        </a:solidFill>
        <a:latin typeface="+mn-lt"/>
        <a:ea typeface="+mn-ea"/>
        <a:cs typeface="+mn-cs"/>
      </a:defRPr>
    </a:lvl1pPr>
    <a:lvl2pPr marL="1667866" algn="l" defTabSz="3335731" rtl="0" eaLnBrk="1" latinLnBrk="0" hangingPunct="1">
      <a:defRPr sz="6566" kern="1200">
        <a:solidFill>
          <a:schemeClr val="tx1"/>
        </a:solidFill>
        <a:latin typeface="+mn-lt"/>
        <a:ea typeface="+mn-ea"/>
        <a:cs typeface="+mn-cs"/>
      </a:defRPr>
    </a:lvl2pPr>
    <a:lvl3pPr marL="3335731" algn="l" defTabSz="3335731" rtl="0" eaLnBrk="1" latinLnBrk="0" hangingPunct="1">
      <a:defRPr sz="6566" kern="1200">
        <a:solidFill>
          <a:schemeClr val="tx1"/>
        </a:solidFill>
        <a:latin typeface="+mn-lt"/>
        <a:ea typeface="+mn-ea"/>
        <a:cs typeface="+mn-cs"/>
      </a:defRPr>
    </a:lvl3pPr>
    <a:lvl4pPr marL="5003597" algn="l" defTabSz="3335731" rtl="0" eaLnBrk="1" latinLnBrk="0" hangingPunct="1">
      <a:defRPr sz="6566" kern="1200">
        <a:solidFill>
          <a:schemeClr val="tx1"/>
        </a:solidFill>
        <a:latin typeface="+mn-lt"/>
        <a:ea typeface="+mn-ea"/>
        <a:cs typeface="+mn-cs"/>
      </a:defRPr>
    </a:lvl4pPr>
    <a:lvl5pPr marL="6671462" algn="l" defTabSz="3335731" rtl="0" eaLnBrk="1" latinLnBrk="0" hangingPunct="1">
      <a:defRPr sz="6566" kern="1200">
        <a:solidFill>
          <a:schemeClr val="tx1"/>
        </a:solidFill>
        <a:latin typeface="+mn-lt"/>
        <a:ea typeface="+mn-ea"/>
        <a:cs typeface="+mn-cs"/>
      </a:defRPr>
    </a:lvl5pPr>
    <a:lvl6pPr marL="8339328" algn="l" defTabSz="3335731" rtl="0" eaLnBrk="1" latinLnBrk="0" hangingPunct="1">
      <a:defRPr sz="6566" kern="1200">
        <a:solidFill>
          <a:schemeClr val="tx1"/>
        </a:solidFill>
        <a:latin typeface="+mn-lt"/>
        <a:ea typeface="+mn-ea"/>
        <a:cs typeface="+mn-cs"/>
      </a:defRPr>
    </a:lvl6pPr>
    <a:lvl7pPr marL="10007194" algn="l" defTabSz="3335731" rtl="0" eaLnBrk="1" latinLnBrk="0" hangingPunct="1">
      <a:defRPr sz="6566" kern="1200">
        <a:solidFill>
          <a:schemeClr val="tx1"/>
        </a:solidFill>
        <a:latin typeface="+mn-lt"/>
        <a:ea typeface="+mn-ea"/>
        <a:cs typeface="+mn-cs"/>
      </a:defRPr>
    </a:lvl7pPr>
    <a:lvl8pPr marL="11675059" algn="l" defTabSz="3335731" rtl="0" eaLnBrk="1" latinLnBrk="0" hangingPunct="1">
      <a:defRPr sz="6566" kern="1200">
        <a:solidFill>
          <a:schemeClr val="tx1"/>
        </a:solidFill>
        <a:latin typeface="+mn-lt"/>
        <a:ea typeface="+mn-ea"/>
        <a:cs typeface="+mn-cs"/>
      </a:defRPr>
    </a:lvl8pPr>
    <a:lvl9pPr marL="13342925" algn="l" defTabSz="3335731" rtl="0" eaLnBrk="1" latinLnBrk="0" hangingPunct="1">
      <a:defRPr sz="656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A966"/>
    <a:srgbClr val="BFBFBF"/>
    <a:srgbClr val="47999C"/>
    <a:srgbClr val="59A7AC"/>
    <a:srgbClr val="53BDC3"/>
    <a:srgbClr val="F9C623"/>
    <a:srgbClr val="006D89"/>
    <a:srgbClr val="941100"/>
    <a:srgbClr val="ACDCEC"/>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91"/>
    <p:restoredTop sz="96401"/>
  </p:normalViewPr>
  <p:slideViewPr>
    <p:cSldViewPr snapToGrid="0" snapToObjects="1">
      <p:cViewPr varScale="1">
        <p:scale>
          <a:sx n="45" d="100"/>
          <a:sy n="45" d="100"/>
        </p:scale>
        <p:origin x="36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C3E66-445A-014B-BB5C-76F0EBA5261B}" type="datetimeFigureOut">
              <a:rPr lang="en-US" smtClean="0"/>
              <a:t>2/1/19</a:t>
            </a:fld>
            <a:endParaRPr lang="en-US"/>
          </a:p>
        </p:txBody>
      </p:sp>
      <p:sp>
        <p:nvSpPr>
          <p:cNvPr id="4" name="Slide Image Placeholder 3"/>
          <p:cNvSpPr>
            <a:spLocks noGrp="1" noRot="1" noChangeAspect="1"/>
          </p:cNvSpPr>
          <p:nvPr>
            <p:ph type="sldImg" idx="2"/>
          </p:nvPr>
        </p:nvSpPr>
        <p:spPr>
          <a:xfrm>
            <a:off x="784225" y="1143000"/>
            <a:ext cx="5289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EB32E-8F9C-2E44-B083-D8720D5FA8D8}" type="slidenum">
              <a:rPr lang="en-US" smtClean="0"/>
              <a:t>‹#›</a:t>
            </a:fld>
            <a:endParaRPr lang="en-US"/>
          </a:p>
        </p:txBody>
      </p:sp>
    </p:spTree>
    <p:extLst>
      <p:ext uri="{BB962C8B-B14F-4D97-AF65-F5344CB8AC3E}">
        <p14:creationId xmlns:p14="http://schemas.microsoft.com/office/powerpoint/2010/main" val="1727903891"/>
      </p:ext>
    </p:extLst>
  </p:cSld>
  <p:clrMap bg1="lt1" tx1="dk1" bg2="lt2" tx2="dk2" accent1="accent1" accent2="accent2" accent3="accent3" accent4="accent4" accent5="accent5" accent6="accent6" hlink="hlink" folHlink="folHlink"/>
  <p:notesStyle>
    <a:lvl1pPr marL="0" algn="l" defTabSz="868680" rtl="0" eaLnBrk="1" latinLnBrk="0" hangingPunct="1">
      <a:defRPr sz="1140" kern="1200">
        <a:solidFill>
          <a:schemeClr val="tx1"/>
        </a:solidFill>
        <a:latin typeface="+mn-lt"/>
        <a:ea typeface="+mn-ea"/>
        <a:cs typeface="+mn-cs"/>
      </a:defRPr>
    </a:lvl1pPr>
    <a:lvl2pPr marL="434340" algn="l" defTabSz="868680" rtl="0" eaLnBrk="1" latinLnBrk="0" hangingPunct="1">
      <a:defRPr sz="1140" kern="1200">
        <a:solidFill>
          <a:schemeClr val="tx1"/>
        </a:solidFill>
        <a:latin typeface="+mn-lt"/>
        <a:ea typeface="+mn-ea"/>
        <a:cs typeface="+mn-cs"/>
      </a:defRPr>
    </a:lvl2pPr>
    <a:lvl3pPr marL="868680" algn="l" defTabSz="868680" rtl="0" eaLnBrk="1" latinLnBrk="0" hangingPunct="1">
      <a:defRPr sz="1140" kern="1200">
        <a:solidFill>
          <a:schemeClr val="tx1"/>
        </a:solidFill>
        <a:latin typeface="+mn-lt"/>
        <a:ea typeface="+mn-ea"/>
        <a:cs typeface="+mn-cs"/>
      </a:defRPr>
    </a:lvl3pPr>
    <a:lvl4pPr marL="1303020" algn="l" defTabSz="868680" rtl="0" eaLnBrk="1" latinLnBrk="0" hangingPunct="1">
      <a:defRPr sz="1140" kern="1200">
        <a:solidFill>
          <a:schemeClr val="tx1"/>
        </a:solidFill>
        <a:latin typeface="+mn-lt"/>
        <a:ea typeface="+mn-ea"/>
        <a:cs typeface="+mn-cs"/>
      </a:defRPr>
    </a:lvl4pPr>
    <a:lvl5pPr marL="1737360" algn="l" defTabSz="868680" rtl="0" eaLnBrk="1" latinLnBrk="0" hangingPunct="1">
      <a:defRPr sz="1140" kern="1200">
        <a:solidFill>
          <a:schemeClr val="tx1"/>
        </a:solidFill>
        <a:latin typeface="+mn-lt"/>
        <a:ea typeface="+mn-ea"/>
        <a:cs typeface="+mn-cs"/>
      </a:defRPr>
    </a:lvl5pPr>
    <a:lvl6pPr marL="2171700" algn="l" defTabSz="868680" rtl="0" eaLnBrk="1" latinLnBrk="0" hangingPunct="1">
      <a:defRPr sz="1140" kern="1200">
        <a:solidFill>
          <a:schemeClr val="tx1"/>
        </a:solidFill>
        <a:latin typeface="+mn-lt"/>
        <a:ea typeface="+mn-ea"/>
        <a:cs typeface="+mn-cs"/>
      </a:defRPr>
    </a:lvl6pPr>
    <a:lvl7pPr marL="2606040" algn="l" defTabSz="868680" rtl="0" eaLnBrk="1" latinLnBrk="0" hangingPunct="1">
      <a:defRPr sz="1140" kern="1200">
        <a:solidFill>
          <a:schemeClr val="tx1"/>
        </a:solidFill>
        <a:latin typeface="+mn-lt"/>
        <a:ea typeface="+mn-ea"/>
        <a:cs typeface="+mn-cs"/>
      </a:defRPr>
    </a:lvl7pPr>
    <a:lvl8pPr marL="3040380" algn="l" defTabSz="868680" rtl="0" eaLnBrk="1" latinLnBrk="0" hangingPunct="1">
      <a:defRPr sz="1140" kern="1200">
        <a:solidFill>
          <a:schemeClr val="tx1"/>
        </a:solidFill>
        <a:latin typeface="+mn-lt"/>
        <a:ea typeface="+mn-ea"/>
        <a:cs typeface="+mn-cs"/>
      </a:defRPr>
    </a:lvl8pPr>
    <a:lvl9pPr marL="3474720" algn="l" defTabSz="868680" rtl="0" eaLnBrk="1" latinLnBrk="0" hangingPunct="1">
      <a:defRPr sz="11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4225" y="1143000"/>
            <a:ext cx="52895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EB32E-8F9C-2E44-B083-D8720D5FA8D8}" type="slidenum">
              <a:rPr lang="en-US" smtClean="0"/>
              <a:t>1</a:t>
            </a:fld>
            <a:endParaRPr lang="en-US"/>
          </a:p>
        </p:txBody>
      </p:sp>
    </p:spTree>
    <p:extLst>
      <p:ext uri="{BB962C8B-B14F-4D97-AF65-F5344CB8AC3E}">
        <p14:creationId xmlns:p14="http://schemas.microsoft.com/office/powerpoint/2010/main" val="45933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11620501" y="17271788"/>
            <a:ext cx="9919411" cy="5974080"/>
          </a:xfrm>
          <a:prstGeom prst="rect">
            <a:avLst/>
          </a:prstGeom>
        </p:spPr>
        <p:txBody>
          <a:bodyPr anchor="ctr" anchorCtr="1"/>
          <a:lstStyle>
            <a:lvl1pPr marL="0" indent="0" algn="ctr">
              <a:buNone/>
              <a:defRPr sz="7200"/>
            </a:lvl1pPr>
          </a:lstStyle>
          <a:p>
            <a:pPr lvl="0"/>
            <a:r>
              <a:rPr lang="en-US" dirty="0"/>
              <a:t>Content Placeholder</a:t>
            </a:r>
          </a:p>
        </p:txBody>
      </p:sp>
      <p:sp>
        <p:nvSpPr>
          <p:cNvPr id="25" name="Content Placeholder 2"/>
          <p:cNvSpPr>
            <a:spLocks noGrp="1"/>
          </p:cNvSpPr>
          <p:nvPr>
            <p:ph sz="quarter" idx="11" hasCustomPrompt="1"/>
          </p:nvPr>
        </p:nvSpPr>
        <p:spPr>
          <a:xfrm>
            <a:off x="1141477" y="17271788"/>
            <a:ext cx="9919411" cy="5974080"/>
          </a:xfrm>
          <a:prstGeom prst="rect">
            <a:avLst/>
          </a:prstGeom>
        </p:spPr>
        <p:txBody>
          <a:bodyPr anchor="ctr" anchorCtr="1"/>
          <a:lstStyle>
            <a:lvl1pPr marL="0" indent="0" algn="ctr">
              <a:buNone/>
              <a:defRPr sz="7200"/>
            </a:lvl1pPr>
          </a:lstStyle>
          <a:p>
            <a:pPr lvl="0"/>
            <a:r>
              <a:rPr lang="en-US" dirty="0"/>
              <a:t>Content Placeholder</a:t>
            </a:r>
          </a:p>
        </p:txBody>
      </p:sp>
    </p:spTree>
    <p:extLst>
      <p:ext uri="{BB962C8B-B14F-4D97-AF65-F5344CB8AC3E}">
        <p14:creationId xmlns:p14="http://schemas.microsoft.com/office/powerpoint/2010/main" val="7754289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p:nvSpPr>
        <p:spPr>
          <a:xfrm>
            <a:off x="45581011" y="3319563"/>
            <a:ext cx="13358519" cy="379046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5" name="Rectangle 14"/>
          <p:cNvSpPr/>
          <p:nvPr/>
        </p:nvSpPr>
        <p:spPr>
          <a:xfrm>
            <a:off x="-13885214" y="10668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dirty="0"/>
              <a:t>2/1/19</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dirty="0"/>
              <a:t>‹#›</a:t>
            </a:fld>
            <a:endParaRPr lang="en-US" dirty="0"/>
          </a:p>
        </p:txBody>
      </p:sp>
      <p:sp>
        <p:nvSpPr>
          <p:cNvPr id="7" name="Rectangle 10"/>
          <p:cNvSpPr/>
          <p:nvPr userDrawn="1"/>
        </p:nvSpPr>
        <p:spPr>
          <a:xfrm>
            <a:off x="0" y="-2"/>
            <a:ext cx="43891200" cy="4267200"/>
          </a:xfrm>
          <a:custGeom>
            <a:avLst/>
            <a:gdLst>
              <a:gd name="connsiteX0" fmla="*/ 0 w 45720000"/>
              <a:gd name="connsiteY0" fmla="*/ 0 h 3657600"/>
              <a:gd name="connsiteX1" fmla="*/ 45720000 w 45720000"/>
              <a:gd name="connsiteY1" fmla="*/ 0 h 3657600"/>
              <a:gd name="connsiteX2" fmla="*/ 45720000 w 45720000"/>
              <a:gd name="connsiteY2" fmla="*/ 3657600 h 3657600"/>
              <a:gd name="connsiteX3" fmla="*/ 0 w 45720000"/>
              <a:gd name="connsiteY3" fmla="*/ 3657600 h 3657600"/>
              <a:gd name="connsiteX4" fmla="*/ 0 w 45720000"/>
              <a:gd name="connsiteY4" fmla="*/ 0 h 3657600"/>
              <a:gd name="connsiteX0" fmla="*/ 0 w 45720000"/>
              <a:gd name="connsiteY0" fmla="*/ 0 h 3657600"/>
              <a:gd name="connsiteX1" fmla="*/ 45720000 w 45720000"/>
              <a:gd name="connsiteY1" fmla="*/ 0 h 3657600"/>
              <a:gd name="connsiteX2" fmla="*/ 45720000 w 45720000"/>
              <a:gd name="connsiteY2" fmla="*/ 3657600 h 3657600"/>
              <a:gd name="connsiteX3" fmla="*/ 35471100 w 45720000"/>
              <a:gd name="connsiteY3" fmla="*/ 3657600 h 3657600"/>
              <a:gd name="connsiteX4" fmla="*/ 0 w 45720000"/>
              <a:gd name="connsiteY4" fmla="*/ 3657600 h 3657600"/>
              <a:gd name="connsiteX5" fmla="*/ 0 w 45720000"/>
              <a:gd name="connsiteY5"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0" h="3657600">
                <a:moveTo>
                  <a:pt x="0" y="0"/>
                </a:moveTo>
                <a:lnTo>
                  <a:pt x="45720000" y="0"/>
                </a:lnTo>
                <a:lnTo>
                  <a:pt x="45720000" y="3657600"/>
                </a:lnTo>
                <a:lnTo>
                  <a:pt x="35471100" y="3657600"/>
                </a:lnTo>
                <a:lnTo>
                  <a:pt x="0" y="3657600"/>
                </a:lnTo>
                <a:lnTo>
                  <a:pt x="0" y="0"/>
                </a:lnTo>
                <a:close/>
              </a:path>
            </a:pathLst>
          </a:custGeom>
          <a:solidFill>
            <a:srgbClr val="7BA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p>
        </p:txBody>
      </p:sp>
      <p:sp>
        <p:nvSpPr>
          <p:cNvPr id="8" name="Rectangle 7"/>
          <p:cNvSpPr/>
          <p:nvPr userDrawn="1"/>
        </p:nvSpPr>
        <p:spPr>
          <a:xfrm>
            <a:off x="0" y="6144768"/>
            <a:ext cx="43891200" cy="194584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solidFill>
                <a:sysClr val="windowText" lastClr="000000"/>
              </a:solidFill>
            </a:endParaRPr>
          </a:p>
        </p:txBody>
      </p:sp>
      <p:sp>
        <p:nvSpPr>
          <p:cNvPr id="12" name="Rectangle 52"/>
          <p:cNvSpPr/>
          <p:nvPr userDrawn="1"/>
        </p:nvSpPr>
        <p:spPr>
          <a:xfrm>
            <a:off x="-43891" y="4267200"/>
            <a:ext cx="43978982" cy="1877568"/>
          </a:xfrm>
          <a:custGeom>
            <a:avLst/>
            <a:gdLst>
              <a:gd name="connsiteX0" fmla="*/ 0 w 45720000"/>
              <a:gd name="connsiteY0" fmla="*/ 0 h 2011680"/>
              <a:gd name="connsiteX1" fmla="*/ 45720000 w 45720000"/>
              <a:gd name="connsiteY1" fmla="*/ 0 h 2011680"/>
              <a:gd name="connsiteX2" fmla="*/ 45720000 w 45720000"/>
              <a:gd name="connsiteY2" fmla="*/ 2011680 h 2011680"/>
              <a:gd name="connsiteX3" fmla="*/ 0 w 45720000"/>
              <a:gd name="connsiteY3" fmla="*/ 2011680 h 2011680"/>
              <a:gd name="connsiteX4" fmla="*/ 0 w 45720000"/>
              <a:gd name="connsiteY4" fmla="*/ 0 h 2011680"/>
              <a:gd name="connsiteX0" fmla="*/ 0 w 45720000"/>
              <a:gd name="connsiteY0" fmla="*/ 0 h 2011680"/>
              <a:gd name="connsiteX1" fmla="*/ 45720000 w 45720000"/>
              <a:gd name="connsiteY1" fmla="*/ 0 h 2011680"/>
              <a:gd name="connsiteX2" fmla="*/ 45720000 w 45720000"/>
              <a:gd name="connsiteY2" fmla="*/ 0 h 2011680"/>
              <a:gd name="connsiteX3" fmla="*/ 45720000 w 45720000"/>
              <a:gd name="connsiteY3" fmla="*/ 2011680 h 2011680"/>
              <a:gd name="connsiteX4" fmla="*/ 0 w 45720000"/>
              <a:gd name="connsiteY4" fmla="*/ 2011680 h 2011680"/>
              <a:gd name="connsiteX5" fmla="*/ 0 w 45720000"/>
              <a:gd name="connsiteY5" fmla="*/ 0 h 2011680"/>
              <a:gd name="connsiteX0" fmla="*/ 0 w 45720000"/>
              <a:gd name="connsiteY0" fmla="*/ 0 h 2011680"/>
              <a:gd name="connsiteX1" fmla="*/ 45720000 w 45720000"/>
              <a:gd name="connsiteY1" fmla="*/ 0 h 2011680"/>
              <a:gd name="connsiteX2" fmla="*/ 45720000 w 45720000"/>
              <a:gd name="connsiteY2" fmla="*/ 0 h 2011680"/>
              <a:gd name="connsiteX3" fmla="*/ 45703958 w 45720000"/>
              <a:gd name="connsiteY3" fmla="*/ 32084 h 2011680"/>
              <a:gd name="connsiteX4" fmla="*/ 45720000 w 45720000"/>
              <a:gd name="connsiteY4" fmla="*/ 2011680 h 2011680"/>
              <a:gd name="connsiteX5" fmla="*/ 0 w 45720000"/>
              <a:gd name="connsiteY5" fmla="*/ 2011680 h 2011680"/>
              <a:gd name="connsiteX6" fmla="*/ 0 w 45720000"/>
              <a:gd name="connsiteY6" fmla="*/ 0 h 2011680"/>
              <a:gd name="connsiteX0" fmla="*/ 0 w 45720000"/>
              <a:gd name="connsiteY0" fmla="*/ 1122947 h 3134627"/>
              <a:gd name="connsiteX1" fmla="*/ 45720000 w 45720000"/>
              <a:gd name="connsiteY1" fmla="*/ 1122947 h 3134627"/>
              <a:gd name="connsiteX2" fmla="*/ 45607705 w 45720000"/>
              <a:gd name="connsiteY2" fmla="*/ 0 h 3134627"/>
              <a:gd name="connsiteX3" fmla="*/ 45703958 w 45720000"/>
              <a:gd name="connsiteY3" fmla="*/ 1155031 h 3134627"/>
              <a:gd name="connsiteX4" fmla="*/ 45720000 w 45720000"/>
              <a:gd name="connsiteY4" fmla="*/ 3134627 h 3134627"/>
              <a:gd name="connsiteX5" fmla="*/ 0 w 45720000"/>
              <a:gd name="connsiteY5" fmla="*/ 3134627 h 3134627"/>
              <a:gd name="connsiteX6" fmla="*/ 0 w 45720000"/>
              <a:gd name="connsiteY6" fmla="*/ 1122947 h 3134627"/>
              <a:gd name="connsiteX0" fmla="*/ 0 w 45720000"/>
              <a:gd name="connsiteY0" fmla="*/ 2406315 h 4417995"/>
              <a:gd name="connsiteX1" fmla="*/ 45720000 w 45720000"/>
              <a:gd name="connsiteY1" fmla="*/ 2406315 h 4417995"/>
              <a:gd name="connsiteX2" fmla="*/ 42639914 w 45720000"/>
              <a:gd name="connsiteY2" fmla="*/ 0 h 4417995"/>
              <a:gd name="connsiteX3" fmla="*/ 45703958 w 45720000"/>
              <a:gd name="connsiteY3" fmla="*/ 2438399 h 4417995"/>
              <a:gd name="connsiteX4" fmla="*/ 45720000 w 45720000"/>
              <a:gd name="connsiteY4" fmla="*/ 4417995 h 4417995"/>
              <a:gd name="connsiteX5" fmla="*/ 0 w 45720000"/>
              <a:gd name="connsiteY5" fmla="*/ 4417995 h 4417995"/>
              <a:gd name="connsiteX6" fmla="*/ 0 w 45720000"/>
              <a:gd name="connsiteY6" fmla="*/ 2406315 h 4417995"/>
              <a:gd name="connsiteX0" fmla="*/ 0 w 45736042"/>
              <a:gd name="connsiteY0" fmla="*/ 2406315 h 4417995"/>
              <a:gd name="connsiteX1" fmla="*/ 45736042 w 45736042"/>
              <a:gd name="connsiteY1" fmla="*/ 1860884 h 4417995"/>
              <a:gd name="connsiteX2" fmla="*/ 42639914 w 45736042"/>
              <a:gd name="connsiteY2" fmla="*/ 0 h 4417995"/>
              <a:gd name="connsiteX3" fmla="*/ 45703958 w 45736042"/>
              <a:gd name="connsiteY3" fmla="*/ 2438399 h 4417995"/>
              <a:gd name="connsiteX4" fmla="*/ 45720000 w 45736042"/>
              <a:gd name="connsiteY4" fmla="*/ 4417995 h 4417995"/>
              <a:gd name="connsiteX5" fmla="*/ 0 w 45736042"/>
              <a:gd name="connsiteY5" fmla="*/ 4417995 h 4417995"/>
              <a:gd name="connsiteX6" fmla="*/ 0 w 45736042"/>
              <a:gd name="connsiteY6" fmla="*/ 2406315 h 4417995"/>
              <a:gd name="connsiteX0" fmla="*/ 0 w 45720000"/>
              <a:gd name="connsiteY0" fmla="*/ 2406315 h 4417995"/>
              <a:gd name="connsiteX1" fmla="*/ 41452798 w 45720000"/>
              <a:gd name="connsiteY1" fmla="*/ 577516 h 4417995"/>
              <a:gd name="connsiteX2" fmla="*/ 42639914 w 45720000"/>
              <a:gd name="connsiteY2" fmla="*/ 0 h 4417995"/>
              <a:gd name="connsiteX3" fmla="*/ 45703958 w 45720000"/>
              <a:gd name="connsiteY3" fmla="*/ 2438399 h 4417995"/>
              <a:gd name="connsiteX4" fmla="*/ 45720000 w 45720000"/>
              <a:gd name="connsiteY4" fmla="*/ 4417995 h 4417995"/>
              <a:gd name="connsiteX5" fmla="*/ 0 w 45720000"/>
              <a:gd name="connsiteY5" fmla="*/ 4417995 h 4417995"/>
              <a:gd name="connsiteX6" fmla="*/ 0 w 45720000"/>
              <a:gd name="connsiteY6" fmla="*/ 2406315 h 4417995"/>
              <a:gd name="connsiteX0" fmla="*/ 0 w 45720000"/>
              <a:gd name="connsiteY0" fmla="*/ 3641557 h 5653237"/>
              <a:gd name="connsiteX1" fmla="*/ 41452798 w 45720000"/>
              <a:gd name="connsiteY1" fmla="*/ 1812758 h 5653237"/>
              <a:gd name="connsiteX2" fmla="*/ 45719996 w 45720000"/>
              <a:gd name="connsiteY2" fmla="*/ 0 h 5653237"/>
              <a:gd name="connsiteX3" fmla="*/ 45703958 w 45720000"/>
              <a:gd name="connsiteY3" fmla="*/ 3673641 h 5653237"/>
              <a:gd name="connsiteX4" fmla="*/ 45720000 w 45720000"/>
              <a:gd name="connsiteY4" fmla="*/ 5653237 h 5653237"/>
              <a:gd name="connsiteX5" fmla="*/ 0 w 45720000"/>
              <a:gd name="connsiteY5" fmla="*/ 5653237 h 5653237"/>
              <a:gd name="connsiteX6" fmla="*/ 0 w 45720000"/>
              <a:gd name="connsiteY6" fmla="*/ 3641557 h 5653237"/>
              <a:gd name="connsiteX0" fmla="*/ 0 w 45720000"/>
              <a:gd name="connsiteY0" fmla="*/ 3641557 h 5653237"/>
              <a:gd name="connsiteX1" fmla="*/ 41148000 w 45720000"/>
              <a:gd name="connsiteY1" fmla="*/ 3497179 h 5653237"/>
              <a:gd name="connsiteX2" fmla="*/ 45719996 w 45720000"/>
              <a:gd name="connsiteY2" fmla="*/ 0 h 5653237"/>
              <a:gd name="connsiteX3" fmla="*/ 45703958 w 45720000"/>
              <a:gd name="connsiteY3" fmla="*/ 3673641 h 5653237"/>
              <a:gd name="connsiteX4" fmla="*/ 45720000 w 45720000"/>
              <a:gd name="connsiteY4" fmla="*/ 5653237 h 5653237"/>
              <a:gd name="connsiteX5" fmla="*/ 0 w 45720000"/>
              <a:gd name="connsiteY5" fmla="*/ 5653237 h 5653237"/>
              <a:gd name="connsiteX6" fmla="*/ 0 w 45720000"/>
              <a:gd name="connsiteY6" fmla="*/ 3641557 h 5653237"/>
              <a:gd name="connsiteX0" fmla="*/ 0 w 45720000"/>
              <a:gd name="connsiteY0" fmla="*/ 3641557 h 5653237"/>
              <a:gd name="connsiteX1" fmla="*/ 45719996 w 45720000"/>
              <a:gd name="connsiteY1" fmla="*/ 0 h 5653237"/>
              <a:gd name="connsiteX2" fmla="*/ 45703958 w 45720000"/>
              <a:gd name="connsiteY2" fmla="*/ 3673641 h 5653237"/>
              <a:gd name="connsiteX3" fmla="*/ 45720000 w 45720000"/>
              <a:gd name="connsiteY3" fmla="*/ 5653237 h 5653237"/>
              <a:gd name="connsiteX4" fmla="*/ 0 w 45720000"/>
              <a:gd name="connsiteY4" fmla="*/ 5653237 h 5653237"/>
              <a:gd name="connsiteX5" fmla="*/ 0 w 45720000"/>
              <a:gd name="connsiteY5" fmla="*/ 3641557 h 5653237"/>
              <a:gd name="connsiteX0" fmla="*/ 0 w 45720000"/>
              <a:gd name="connsiteY0" fmla="*/ 0 h 2011680"/>
              <a:gd name="connsiteX1" fmla="*/ 45703958 w 45720000"/>
              <a:gd name="connsiteY1" fmla="*/ 32084 h 2011680"/>
              <a:gd name="connsiteX2" fmla="*/ 45720000 w 45720000"/>
              <a:gd name="connsiteY2" fmla="*/ 2011680 h 2011680"/>
              <a:gd name="connsiteX3" fmla="*/ 0 w 45720000"/>
              <a:gd name="connsiteY3" fmla="*/ 2011680 h 2011680"/>
              <a:gd name="connsiteX4" fmla="*/ 0 w 45720000"/>
              <a:gd name="connsiteY4" fmla="*/ 0 h 201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0" h="2011680">
                <a:moveTo>
                  <a:pt x="0" y="0"/>
                </a:moveTo>
                <a:lnTo>
                  <a:pt x="45703958" y="32084"/>
                </a:lnTo>
                <a:lnTo>
                  <a:pt x="45720000" y="2011680"/>
                </a:lnTo>
                <a:lnTo>
                  <a:pt x="0" y="2011680"/>
                </a:lnTo>
                <a:lnTo>
                  <a:pt x="0" y="0"/>
                </a:lnTo>
                <a:close/>
              </a:path>
            </a:pathLst>
          </a:custGeom>
          <a:solidFill>
            <a:srgbClr val="4799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dirty="0"/>
          </a:p>
        </p:txBody>
      </p:sp>
      <p:sp>
        <p:nvSpPr>
          <p:cNvPr id="14" name="TextBox 13"/>
          <p:cNvSpPr txBox="1"/>
          <p:nvPr/>
        </p:nvSpPr>
        <p:spPr>
          <a:xfrm>
            <a:off x="-13328832" y="1933484"/>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6" name="TextBox 15"/>
          <p:cNvSpPr txBox="1"/>
          <p:nvPr/>
        </p:nvSpPr>
        <p:spPr>
          <a:xfrm>
            <a:off x="46930840" y="4573293"/>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5"/>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97111183"/>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 userDrawn="1">
          <p15:clr>
            <a:srgbClr val="F26B43"/>
          </p15:clr>
        </p15:guide>
        <p15:guide id="2" pos="6958" userDrawn="1">
          <p15:clr>
            <a:srgbClr val="F26B43"/>
          </p15:clr>
        </p15:guide>
        <p15:guide id="3" pos="26957" userDrawn="1">
          <p15:clr>
            <a:srgbClr val="F26B43"/>
          </p15:clr>
        </p15:guide>
        <p15:guide id="4" orient="horz" pos="672" userDrawn="1">
          <p15:clr>
            <a:srgbClr val="F26B43"/>
          </p15:clr>
        </p15:guide>
        <p15:guide id="5" orient="horz" pos="15456" userDrawn="1">
          <p15:clr>
            <a:srgbClr val="F26B43"/>
          </p15:clr>
        </p15:guide>
        <p15:guide id="6" pos="7350" userDrawn="1">
          <p15:clr>
            <a:srgbClr val="F26B43"/>
          </p15:clr>
        </p15:guide>
        <p15:guide id="7" pos="13617" userDrawn="1">
          <p15:clr>
            <a:srgbClr val="F26B43"/>
          </p15:clr>
        </p15:guide>
        <p15:guide id="8" pos="14031" userDrawn="1">
          <p15:clr>
            <a:srgbClr val="F26B43"/>
          </p15:clr>
        </p15:guide>
        <p15:guide id="9" pos="20275" userDrawn="1">
          <p15:clr>
            <a:srgbClr val="F26B43"/>
          </p15:clr>
        </p15:guide>
        <p15:guide id="10" pos="2071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1145180" y="1014551"/>
            <a:ext cx="31018840" cy="2286000"/>
          </a:xfrm>
          <a:prstGeom prst="rect">
            <a:avLst/>
          </a:prstGeom>
          <a:noFill/>
        </p:spPr>
        <p:txBody>
          <a:bodyPr wrap="square" lIns="0" tIns="0" rIns="0" bIns="0" rtlCol="0" anchor="ctr" anchorCtr="0">
            <a:noAutofit/>
          </a:bodyPr>
          <a:lstStyle/>
          <a:p>
            <a:r>
              <a:rPr lang="en-US" sz="9000" b="1" dirty="0">
                <a:solidFill>
                  <a:schemeClr val="bg1"/>
                </a:solidFill>
                <a:cs typeface="Calibri"/>
              </a:rPr>
              <a:t>Enter Title Here</a:t>
            </a:r>
          </a:p>
        </p:txBody>
      </p:sp>
      <p:sp>
        <p:nvSpPr>
          <p:cNvPr id="75" name="TextBox 74"/>
          <p:cNvSpPr txBox="1"/>
          <p:nvPr/>
        </p:nvSpPr>
        <p:spPr>
          <a:xfrm>
            <a:off x="1145180" y="4713099"/>
            <a:ext cx="43388279" cy="1097280"/>
          </a:xfrm>
          <a:prstGeom prst="rect">
            <a:avLst/>
          </a:prstGeom>
          <a:noFill/>
          <a:ln>
            <a:noFill/>
          </a:ln>
        </p:spPr>
        <p:txBody>
          <a:bodyPr wrap="square" lIns="0" tIns="0" rIns="0" bIns="0" rtlCol="0" anchor="ctr" anchorCtr="0">
            <a:noAutofit/>
          </a:bodyPr>
          <a:lstStyle/>
          <a:p>
            <a:r>
              <a:rPr lang="en-US" sz="6000" dirty="0">
                <a:solidFill>
                  <a:schemeClr val="bg1"/>
                </a:solidFill>
                <a:latin typeface="Calibri" charset="0"/>
                <a:ea typeface="Calibri" charset="0"/>
                <a:cs typeface="Calibri" charset="0"/>
                <a:sym typeface="Wingdings"/>
              </a:rPr>
              <a:t>Enter Author Here </a:t>
            </a:r>
            <a:r>
              <a:rPr lang="en-US" sz="6000" dirty="0">
                <a:solidFill>
                  <a:schemeClr val="bg1"/>
                </a:solidFill>
                <a:latin typeface="Calibri" charset="0"/>
                <a:ea typeface="Calibri" charset="0"/>
                <a:cs typeface="Calibri" charset="0"/>
              </a:rPr>
              <a:t> Enter Author Here </a:t>
            </a:r>
            <a:r>
              <a:rPr lang="en-US" sz="6000" dirty="0">
                <a:solidFill>
                  <a:schemeClr val="bg1"/>
                </a:solidFill>
                <a:latin typeface="Calibri" charset="0"/>
                <a:ea typeface="Calibri" charset="0"/>
                <a:cs typeface="Calibri" charset="0"/>
                <a:sym typeface="Wingdings"/>
              </a:rPr>
              <a:t> </a:t>
            </a:r>
            <a:r>
              <a:rPr lang="en-US" sz="6000" dirty="0">
                <a:solidFill>
                  <a:schemeClr val="bg1"/>
                </a:solidFill>
                <a:latin typeface="Calibri" charset="0"/>
                <a:ea typeface="Calibri" charset="0"/>
                <a:cs typeface="Calibri" charset="0"/>
              </a:rPr>
              <a:t>Towson University </a:t>
            </a:r>
          </a:p>
        </p:txBody>
      </p:sp>
      <p:sp>
        <p:nvSpPr>
          <p:cNvPr id="76" name="TextBox 75"/>
          <p:cNvSpPr txBox="1"/>
          <p:nvPr/>
        </p:nvSpPr>
        <p:spPr>
          <a:xfrm>
            <a:off x="1141476" y="6858001"/>
            <a:ext cx="31022544" cy="2585323"/>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endParaRPr lang="en-US" sz="3600" dirty="0">
              <a:solidFill>
                <a:sysClr val="windowText" lastClr="000000"/>
              </a:solidFill>
              <a:latin typeface="Calibri" charset="0"/>
              <a:ea typeface="Calibri" charset="0"/>
              <a:cs typeface="Calibri" charset="0"/>
            </a:endParaRPr>
          </a:p>
        </p:txBody>
      </p:sp>
      <p:sp>
        <p:nvSpPr>
          <p:cNvPr id="77" name="TextBox 76"/>
          <p:cNvSpPr txBox="1"/>
          <p:nvPr/>
        </p:nvSpPr>
        <p:spPr>
          <a:xfrm>
            <a:off x="22288500" y="10211901"/>
            <a:ext cx="9875520" cy="1435608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a:p>
            <a:pPr>
              <a:spcBef>
                <a:spcPts val="3600"/>
              </a:spcBef>
            </a:pP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vidit</a:t>
            </a:r>
            <a:r>
              <a:rPr lang="en-US" sz="3600" dirty="0">
                <a:solidFill>
                  <a:sysClr val="windowText" lastClr="000000"/>
                </a:solidFill>
                <a:latin typeface="Calibri" charset="0"/>
                <a:ea typeface="Calibri" charset="0"/>
                <a:cs typeface="Calibri" charset="0"/>
              </a:rPr>
              <a:t> vim et. </a:t>
            </a:r>
            <a:r>
              <a:rPr lang="en-US" sz="3600" dirty="0" err="1">
                <a:solidFill>
                  <a:sysClr val="windowText" lastClr="000000"/>
                </a:solidFill>
                <a:latin typeface="Calibri" charset="0"/>
                <a:ea typeface="Calibri" charset="0"/>
                <a:cs typeface="Calibri" charset="0"/>
              </a:rPr>
              <a:t>Dicit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clita</a:t>
            </a:r>
            <a:r>
              <a:rPr lang="en-US" sz="3600" dirty="0">
                <a:solidFill>
                  <a:sysClr val="windowText" lastClr="000000"/>
                </a:solidFill>
                <a:latin typeface="Calibri" charset="0"/>
                <a:ea typeface="Calibri" charset="0"/>
                <a:cs typeface="Calibri" charset="0"/>
              </a:rPr>
              <a:t> at has. Pro </a:t>
            </a:r>
            <a:r>
              <a:rPr lang="en-US" sz="3600" dirty="0" err="1">
                <a:solidFill>
                  <a:sysClr val="windowText" lastClr="000000"/>
                </a:solidFill>
                <a:latin typeface="Calibri" charset="0"/>
                <a:ea typeface="Calibri" charset="0"/>
                <a:cs typeface="Calibri" charset="0"/>
              </a:rPr>
              <a:t>hinc</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etiam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bonorum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id.His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fabulas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assentior</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quo ad animal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deseruisse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Usu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nonumes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nusquam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augue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Et </a:t>
            </a:r>
            <a:r>
              <a:rPr lang="en-US" sz="3600" dirty="0" err="1">
                <a:solidFill>
                  <a:sysClr val="windowText" lastClr="000000"/>
                </a:solidFill>
                <a:latin typeface="Calibri" charset="0"/>
                <a:ea typeface="Calibri" charset="0"/>
                <a:cs typeface="Calibri" charset="0"/>
              </a:rPr>
              <a:t>libris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interesset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Accommodare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definitionem</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populo</a:t>
            </a:r>
            <a:r>
              <a:rPr lang="en-US" sz="3600" dirty="0">
                <a:solidFill>
                  <a:sysClr val="windowText" lastClr="000000"/>
                </a:solidFill>
                <a:latin typeface="Calibri" charset="0"/>
                <a:ea typeface="Calibri" charset="0"/>
                <a:cs typeface="Calibri" charset="0"/>
              </a:rPr>
              <a:t> cum,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modo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saperet.Erant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munere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neglegentur</a:t>
            </a:r>
            <a:r>
              <a:rPr lang="en-US" sz="3600" dirty="0">
                <a:solidFill>
                  <a:sysClr val="windowText" lastClr="000000"/>
                </a:solidFill>
                <a:latin typeface="Calibri" charset="0"/>
                <a:ea typeface="Calibri" charset="0"/>
                <a:cs typeface="Calibri" charset="0"/>
              </a:rPr>
              <a:t> sea no,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quidam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iudicabit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appellantur</a:t>
            </a:r>
            <a:r>
              <a:rPr lang="en-US" sz="3600" dirty="0">
                <a:solidFill>
                  <a:sysClr val="windowText" lastClr="000000"/>
                </a:solidFill>
                <a:latin typeface="Calibri" charset="0"/>
                <a:ea typeface="Calibri" charset="0"/>
                <a:cs typeface="Calibri" charset="0"/>
              </a:rPr>
              <a:t> an, sit ad vitae </a:t>
            </a:r>
            <a:r>
              <a:rPr lang="en-US" sz="3600" dirty="0" err="1">
                <a:solidFill>
                  <a:sysClr val="windowText" lastClr="000000"/>
                </a:solidFill>
                <a:latin typeface="Calibri" charset="0"/>
                <a:ea typeface="Calibri" charset="0"/>
                <a:cs typeface="Calibri" charset="0"/>
              </a:rPr>
              <a:t>mollis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rationibus</a:t>
            </a:r>
            <a:r>
              <a:rPr lang="en-US" sz="3600" dirty="0">
                <a:solidFill>
                  <a:sysClr val="windowText" lastClr="000000"/>
                </a:solidFill>
                <a:latin typeface="Calibri" charset="0"/>
                <a:ea typeface="Calibri" charset="0"/>
                <a:cs typeface="Calibri" charset="0"/>
              </a:rPr>
              <a:t>. Ad </a:t>
            </a:r>
            <a:r>
              <a:rPr lang="en-US" sz="3600" dirty="0" err="1">
                <a:solidFill>
                  <a:sysClr val="windowText" lastClr="000000"/>
                </a:solidFill>
                <a:latin typeface="Calibri" charset="0"/>
                <a:ea typeface="Calibri" charset="0"/>
                <a:cs typeface="Calibri" charset="0"/>
              </a:rPr>
              <a:t>omnium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maluisset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eros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placerat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legimus</a:t>
            </a:r>
            <a:r>
              <a:rPr lang="en-US" sz="3600" dirty="0">
                <a:solidFill>
                  <a:sysClr val="windowText" lastClr="000000"/>
                </a:solidFill>
                <a:latin typeface="Calibri" charset="0"/>
                <a:ea typeface="Calibri" charset="0"/>
                <a:cs typeface="Calibri" charset="0"/>
              </a:rPr>
              <a:t> et pro. </a:t>
            </a:r>
          </a:p>
        </p:txBody>
      </p:sp>
      <p:sp>
        <p:nvSpPr>
          <p:cNvPr id="78" name="TextBox 77"/>
          <p:cNvSpPr txBox="1"/>
          <p:nvPr/>
        </p:nvSpPr>
        <p:spPr>
          <a:xfrm>
            <a:off x="32881888" y="6920061"/>
            <a:ext cx="9875520" cy="1764792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a:p>
            <a:pPr>
              <a:spcBef>
                <a:spcPts val="3600"/>
              </a:spcBef>
            </a:pP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vidit</a:t>
            </a:r>
            <a:r>
              <a:rPr lang="en-US" sz="3600" dirty="0">
                <a:solidFill>
                  <a:sysClr val="windowText" lastClr="000000"/>
                </a:solidFill>
                <a:latin typeface="Calibri" charset="0"/>
                <a:ea typeface="Calibri" charset="0"/>
                <a:cs typeface="Calibri" charset="0"/>
              </a:rPr>
              <a:t> vim et. </a:t>
            </a:r>
            <a:r>
              <a:rPr lang="en-US" sz="3600" dirty="0" err="1">
                <a:solidFill>
                  <a:sysClr val="windowText" lastClr="000000"/>
                </a:solidFill>
                <a:latin typeface="Calibri" charset="0"/>
                <a:ea typeface="Calibri" charset="0"/>
                <a:cs typeface="Calibri" charset="0"/>
              </a:rPr>
              <a:t>Dicit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clita</a:t>
            </a:r>
            <a:r>
              <a:rPr lang="en-US" sz="3600" dirty="0">
                <a:solidFill>
                  <a:sysClr val="windowText" lastClr="000000"/>
                </a:solidFill>
                <a:latin typeface="Calibri" charset="0"/>
                <a:ea typeface="Calibri" charset="0"/>
                <a:cs typeface="Calibri" charset="0"/>
              </a:rPr>
              <a:t> at has. Pro </a:t>
            </a:r>
            <a:r>
              <a:rPr lang="en-US" sz="3600" dirty="0" err="1">
                <a:solidFill>
                  <a:sysClr val="windowText" lastClr="000000"/>
                </a:solidFill>
                <a:latin typeface="Calibri" charset="0"/>
                <a:ea typeface="Calibri" charset="0"/>
                <a:cs typeface="Calibri" charset="0"/>
              </a:rPr>
              <a:t>hinc</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etiam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bonorum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id.His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fabulas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assentior</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quo ad animal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deseruisse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Usu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nonumes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nusquam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augue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Et </a:t>
            </a:r>
            <a:r>
              <a:rPr lang="en-US" sz="3600" dirty="0" err="1">
                <a:solidFill>
                  <a:sysClr val="windowText" lastClr="000000"/>
                </a:solidFill>
                <a:latin typeface="Calibri" charset="0"/>
                <a:ea typeface="Calibri" charset="0"/>
                <a:cs typeface="Calibri" charset="0"/>
              </a:rPr>
              <a:t>libris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interesset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Accommodare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definitionem</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populo</a:t>
            </a:r>
            <a:r>
              <a:rPr lang="en-US" sz="3600" dirty="0">
                <a:solidFill>
                  <a:sysClr val="windowText" lastClr="000000"/>
                </a:solidFill>
                <a:latin typeface="Calibri" charset="0"/>
                <a:ea typeface="Calibri" charset="0"/>
                <a:cs typeface="Calibri" charset="0"/>
              </a:rPr>
              <a:t> cum,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modo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saperet.Erant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munere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neglegentur</a:t>
            </a:r>
            <a:r>
              <a:rPr lang="en-US" sz="3600" dirty="0">
                <a:solidFill>
                  <a:sysClr val="windowText" lastClr="000000"/>
                </a:solidFill>
                <a:latin typeface="Calibri" charset="0"/>
                <a:ea typeface="Calibri" charset="0"/>
                <a:cs typeface="Calibri" charset="0"/>
              </a:rPr>
              <a:t> sea no,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quidam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iudicabit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appellantur</a:t>
            </a:r>
            <a:r>
              <a:rPr lang="en-US" sz="3600" dirty="0">
                <a:solidFill>
                  <a:sysClr val="windowText" lastClr="000000"/>
                </a:solidFill>
                <a:latin typeface="Calibri" charset="0"/>
                <a:ea typeface="Calibri" charset="0"/>
                <a:cs typeface="Calibri" charset="0"/>
              </a:rPr>
              <a:t> an, sit ad vitae </a:t>
            </a:r>
            <a:r>
              <a:rPr lang="en-US" sz="3600" dirty="0" err="1">
                <a:solidFill>
                  <a:sysClr val="windowText" lastClr="000000"/>
                </a:solidFill>
                <a:latin typeface="Calibri" charset="0"/>
                <a:ea typeface="Calibri" charset="0"/>
                <a:cs typeface="Calibri" charset="0"/>
              </a:rPr>
              <a:t>mollis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rationibus</a:t>
            </a:r>
            <a:r>
              <a:rPr lang="en-US" sz="3600" dirty="0">
                <a:solidFill>
                  <a:sysClr val="windowText" lastClr="000000"/>
                </a:solidFill>
                <a:latin typeface="Calibri" charset="0"/>
                <a:ea typeface="Calibri" charset="0"/>
                <a:cs typeface="Calibri" charset="0"/>
              </a:rPr>
              <a:t>. Ad </a:t>
            </a:r>
            <a:r>
              <a:rPr lang="en-US" sz="3600" dirty="0" err="1">
                <a:solidFill>
                  <a:sysClr val="windowText" lastClr="000000"/>
                </a:solidFill>
                <a:latin typeface="Calibri" charset="0"/>
                <a:ea typeface="Calibri" charset="0"/>
                <a:cs typeface="Calibri" charset="0"/>
              </a:rPr>
              <a:t>omnium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maluisset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eros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placerat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legimus</a:t>
            </a:r>
            <a:r>
              <a:rPr lang="en-US" sz="3600" dirty="0">
                <a:solidFill>
                  <a:sysClr val="windowText" lastClr="000000"/>
                </a:solidFill>
                <a:latin typeface="Calibri" charset="0"/>
                <a:ea typeface="Calibri" charset="0"/>
                <a:cs typeface="Calibri" charset="0"/>
              </a:rPr>
              <a:t> et pro. </a:t>
            </a:r>
          </a:p>
          <a:p>
            <a:pPr>
              <a:spcBef>
                <a:spcPts val="3600"/>
              </a:spcBef>
            </a:pPr>
            <a:r>
              <a:rPr lang="en-US" sz="3600" dirty="0">
                <a:solidFill>
                  <a:sysClr val="windowText" lastClr="000000"/>
                </a:solidFill>
                <a:latin typeface="Calibri" charset="0"/>
                <a:ea typeface="Calibri" charset="0"/>
                <a:cs typeface="Calibri" charset="0"/>
              </a:rPr>
              <a:t>In duo modus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quo ne </a:t>
            </a:r>
            <a:r>
              <a:rPr lang="en-US" sz="3600" dirty="0" err="1">
                <a:solidFill>
                  <a:sysClr val="windowText" lastClr="000000"/>
                </a:solidFill>
                <a:latin typeface="Calibri" charset="0"/>
                <a:ea typeface="Calibri" charset="0"/>
                <a:cs typeface="Calibri" charset="0"/>
              </a:rPr>
              <a:t>habeo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contentiones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discere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fastidii</a:t>
            </a:r>
            <a:r>
              <a:rPr lang="en-US" sz="3600" dirty="0">
                <a:solidFill>
                  <a:sysClr val="windowText" lastClr="000000"/>
                </a:solidFill>
                <a:latin typeface="Calibri" charset="0"/>
                <a:ea typeface="Calibri" charset="0"/>
                <a:cs typeface="Calibri" charset="0"/>
              </a:rPr>
              <a:t> postulant his at. </a:t>
            </a:r>
            <a:r>
              <a:rPr lang="en-US" sz="3600" dirty="0" err="1">
                <a:solidFill>
                  <a:sysClr val="windowText" lastClr="000000"/>
                </a:solidFill>
                <a:latin typeface="Calibri" charset="0"/>
                <a:ea typeface="Calibri" charset="0"/>
                <a:cs typeface="Calibri" charset="0"/>
              </a:rPr>
              <a:t>Vidisse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admodum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similique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an.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sit </a:t>
            </a:r>
            <a:r>
              <a:rPr lang="en-US" sz="3600" dirty="0" err="1">
                <a:solidFill>
                  <a:sysClr val="windowText" lastClr="000000"/>
                </a:solidFill>
                <a:latin typeface="Calibri" charset="0"/>
                <a:ea typeface="Calibri" charset="0"/>
                <a:cs typeface="Calibri" charset="0"/>
              </a:rPr>
              <a:t>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expetenda</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dicat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repudiare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philosophia</a:t>
            </a:r>
            <a:r>
              <a:rPr lang="en-US" sz="3600" dirty="0">
                <a:solidFill>
                  <a:sysClr val="windowText" lastClr="000000"/>
                </a:solidFill>
                <a:latin typeface="Calibri" charset="0"/>
                <a:ea typeface="Calibri" charset="0"/>
                <a:cs typeface="Calibri" charset="0"/>
              </a:rPr>
              <a:t> est. Vide </a:t>
            </a:r>
            <a:r>
              <a:rPr lang="en-US" sz="3600" dirty="0" err="1">
                <a:solidFill>
                  <a:sysClr val="windowText" lastClr="000000"/>
                </a:solidFill>
                <a:latin typeface="Calibri" charset="0"/>
                <a:ea typeface="Calibri" charset="0"/>
                <a:cs typeface="Calibri" charset="0"/>
              </a:rPr>
              <a:t>referrentur</a:t>
            </a:r>
            <a:r>
              <a:rPr lang="en-US" sz="3600" dirty="0">
                <a:solidFill>
                  <a:sysClr val="windowText" lastClr="000000"/>
                </a:solidFill>
                <a:latin typeface="Calibri" charset="0"/>
                <a:ea typeface="Calibri" charset="0"/>
                <a:cs typeface="Calibri" charset="0"/>
              </a:rPr>
              <a:t> mea </a:t>
            </a:r>
            <a:r>
              <a:rPr lang="en-US" sz="3600" dirty="0" err="1">
                <a:solidFill>
                  <a:sysClr val="windowText" lastClr="000000"/>
                </a:solidFill>
                <a:latin typeface="Calibri" charset="0"/>
                <a:ea typeface="Calibri" charset="0"/>
                <a:cs typeface="Calibri" charset="0"/>
              </a:rPr>
              <a:t>id.Eos</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paulo</a:t>
            </a:r>
            <a:endParaRPr lang="en-US" sz="3600" dirty="0">
              <a:solidFill>
                <a:sysClr val="windowText" lastClr="000000"/>
              </a:solidFill>
              <a:latin typeface="Calibri" charset="0"/>
              <a:ea typeface="Calibri" charset="0"/>
              <a:cs typeface="Calibri" charset="0"/>
            </a:endParaRPr>
          </a:p>
        </p:txBody>
      </p:sp>
      <p:sp>
        <p:nvSpPr>
          <p:cNvPr id="79" name="TextBox 78"/>
          <p:cNvSpPr txBox="1"/>
          <p:nvPr/>
        </p:nvSpPr>
        <p:spPr>
          <a:xfrm>
            <a:off x="1141476" y="10211901"/>
            <a:ext cx="20461225" cy="498598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p:txBody>
      </p:sp>
      <p:sp>
        <p:nvSpPr>
          <p:cNvPr id="2" name="Content Placeholder 1"/>
          <p:cNvSpPr>
            <a:spLocks noGrp="1"/>
          </p:cNvSpPr>
          <p:nvPr>
            <p:ph sz="quarter" idx="10"/>
          </p:nvPr>
        </p:nvSpPr>
        <p:spPr>
          <a:ln>
            <a:solidFill>
              <a:srgbClr val="7BA966"/>
            </a:solidFill>
          </a:ln>
        </p:spPr>
        <p:txBody>
          <a:bodyPr/>
          <a:lstStyle/>
          <a:p>
            <a:endParaRPr lang="en-US" dirty="0"/>
          </a:p>
        </p:txBody>
      </p:sp>
      <p:sp>
        <p:nvSpPr>
          <p:cNvPr id="3" name="Content Placeholder 2"/>
          <p:cNvSpPr>
            <a:spLocks noGrp="1"/>
          </p:cNvSpPr>
          <p:nvPr>
            <p:ph sz="quarter" idx="11"/>
          </p:nvPr>
        </p:nvSpPr>
        <p:spPr>
          <a:ln>
            <a:solidFill>
              <a:srgbClr val="7BA966"/>
            </a:solidFill>
          </a:ln>
        </p:spPr>
        <p:txBody>
          <a:bodyPr/>
          <a:lstStyle/>
          <a:p>
            <a:endParaRPr lang="en-US" dirty="0"/>
          </a:p>
        </p:txBody>
      </p:sp>
      <p:sp>
        <p:nvSpPr>
          <p:cNvPr id="12" name="TextBox 11"/>
          <p:cNvSpPr txBox="1"/>
          <p:nvPr/>
        </p:nvSpPr>
        <p:spPr>
          <a:xfrm>
            <a:off x="46748700" y="22884609"/>
            <a:ext cx="987552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3" name="TextBox 12"/>
          <p:cNvSpPr txBox="1"/>
          <p:nvPr/>
        </p:nvSpPr>
        <p:spPr>
          <a:xfrm>
            <a:off x="46748700" y="27830315"/>
            <a:ext cx="987552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4" name="TextBox 13"/>
          <p:cNvSpPr txBox="1"/>
          <p:nvPr/>
        </p:nvSpPr>
        <p:spPr>
          <a:xfrm>
            <a:off x="46748700" y="32776021"/>
            <a:ext cx="987552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6" name="TextBox 15"/>
          <p:cNvSpPr txBox="1"/>
          <p:nvPr/>
        </p:nvSpPr>
        <p:spPr>
          <a:xfrm>
            <a:off x="35661601" y="24625342"/>
            <a:ext cx="7132638"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by the  Office of Academic Innovation</a:t>
            </a:r>
          </a:p>
        </p:txBody>
      </p:sp>
      <p:pic>
        <p:nvPicPr>
          <p:cNvPr id="17" name="Content Placeholder 4">
            <a:extLst>
              <a:ext uri="{FF2B5EF4-FFF2-40B4-BE49-F238E27FC236}">
                <a16:creationId xmlns:a16="http://schemas.microsoft.com/office/drawing/2014/main" id="{4F0FA9B6-D17B-2447-99AD-C3F27604BEB1}"/>
              </a:ext>
            </a:extLst>
          </p:cNvPr>
          <p:cNvPicPr>
            <a:picLocks noChangeAspect="1"/>
          </p:cNvPicPr>
          <p:nvPr/>
        </p:nvPicPr>
        <p:blipFill>
          <a:blip r:embed="rId3"/>
          <a:stretch>
            <a:fillRect/>
          </a:stretch>
        </p:blipFill>
        <p:spPr>
          <a:xfrm>
            <a:off x="33826349" y="611363"/>
            <a:ext cx="8967890" cy="309237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TotalTime>
  <Words>621</Words>
  <Application>Microsoft Macintosh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39</cp:revision>
  <dcterms:created xsi:type="dcterms:W3CDTF">2015-10-28T17:33:16Z</dcterms:created>
  <dcterms:modified xsi:type="dcterms:W3CDTF">2019-02-01T21:29:24Z</dcterms:modified>
</cp:coreProperties>
</file>