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202" userDrawn="1">
          <p15:clr>
            <a:srgbClr val="A4A3A4"/>
          </p15:clr>
        </p15:guide>
        <p15:guide id="2" pos="9536" userDrawn="1">
          <p15:clr>
            <a:srgbClr val="A4A3A4"/>
          </p15:clr>
        </p15:guide>
        <p15:guide id="3" orient="horz" pos="134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6352"/>
  </p:normalViewPr>
  <p:slideViewPr>
    <p:cSldViewPr snapToGrid="0" snapToObjects="1" showGuides="1">
      <p:cViewPr varScale="1">
        <p:scale>
          <a:sx n="27" d="100"/>
          <a:sy n="27" d="100"/>
        </p:scale>
        <p:origin x="3528" y="312"/>
      </p:cViewPr>
      <p:guideLst>
        <p:guide orient="horz" pos="26202"/>
        <p:guide pos="9536"/>
        <p:guide orient="horz" pos="134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EB1DB-23BB-9A4D-8E46-5F6584270843}" type="datetimeFigureOut">
              <a:rPr lang="en-US" smtClean="0"/>
              <a:t>2/1/19</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291C8-518C-474F-B791-D272936A48DF}" type="slidenum">
              <a:rPr lang="en-US" smtClean="0"/>
              <a:t>‹#›</a:t>
            </a:fld>
            <a:endParaRPr lang="en-US"/>
          </a:p>
        </p:txBody>
      </p:sp>
    </p:spTree>
    <p:extLst>
      <p:ext uri="{BB962C8B-B14F-4D97-AF65-F5344CB8AC3E}">
        <p14:creationId xmlns:p14="http://schemas.microsoft.com/office/powerpoint/2010/main" val="347463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2291C8-518C-474F-B791-D272936A48DF}" type="slidenum">
              <a:rPr lang="en-US" smtClean="0"/>
              <a:t>1</a:t>
            </a:fld>
            <a:endParaRPr lang="en-US"/>
          </a:p>
        </p:txBody>
      </p:sp>
    </p:spTree>
    <p:extLst>
      <p:ext uri="{BB962C8B-B14F-4D97-AF65-F5344CB8AC3E}">
        <p14:creationId xmlns:p14="http://schemas.microsoft.com/office/powerpoint/2010/main" val="3294300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fusion.towson.edu/www/mms" TargetMode="External"/><Relationship Id="rId2" Type="http://schemas.openxmlformats.org/officeDocument/2006/relationships/hyperlink" Target="https://www.towson.edu/provost/academicinnovation/multimedia.html" TargetMode="External"/><Relationship Id="rId1" Type="http://schemas.openxmlformats.org/officeDocument/2006/relationships/slideMaster" Target="../slideMasters/slideMaster1.xml"/><Relationship Id="rId4" Type="http://schemas.openxmlformats.org/officeDocument/2006/relationships/hyperlink" Target="mailto:OAIProjects@towson.edu?subject=PowerPoint%20Poster%20Templat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12961621" y="0"/>
            <a:ext cx="11932920" cy="27432000"/>
          </a:xfrm>
          <a:prstGeom prst="rect">
            <a:avLst/>
          </a:prstGeom>
          <a:solidFill>
            <a:schemeClr val="bg1"/>
          </a:solidFill>
          <a:ln w="12700">
            <a:solidFill>
              <a:srgbClr val="941100"/>
            </a:solidFill>
          </a:ln>
        </p:spPr>
        <p:style>
          <a:lnRef idx="1">
            <a:schemeClr val="accent1"/>
          </a:lnRef>
          <a:fillRef idx="3">
            <a:schemeClr val="accent1"/>
          </a:fillRef>
          <a:effectRef idx="2">
            <a:schemeClr val="accent1"/>
          </a:effectRef>
          <a:fontRef idx="minor">
            <a:schemeClr val="lt1"/>
          </a:fontRef>
        </p:style>
        <p:txBody>
          <a:bodyPr lIns="979714" tIns="979714" rIns="979714" bIns="979714" rtlCol="0" anchor="ctr" anchorCtr="1"/>
          <a:lstStyle/>
          <a:p>
            <a:pPr>
              <a:spcBef>
                <a:spcPts val="2000"/>
              </a:spcBef>
            </a:pPr>
            <a:r>
              <a:rPr lang="en-US" sz="3400" b="1" u="sng" dirty="0">
                <a:solidFill>
                  <a:schemeClr val="tx1"/>
                </a:solidFill>
                <a:latin typeface="Calibri" charset="0"/>
                <a:ea typeface="Calibri" charset="0"/>
                <a:cs typeface="Calibri" charset="0"/>
              </a:rPr>
              <a:t>Where to Start</a:t>
            </a:r>
          </a:p>
          <a:p>
            <a:pPr>
              <a:spcBef>
                <a:spcPts val="2000"/>
              </a:spcBef>
            </a:pPr>
            <a:r>
              <a:rPr lang="en-US" sz="3400" dirty="0">
                <a:solidFill>
                  <a:schemeClr val="tx1"/>
                </a:solidFill>
                <a:latin typeface="Calibri" charset="0"/>
                <a:ea typeface="Calibri" charset="0"/>
                <a:cs typeface="Calibri" charset="0"/>
              </a:rPr>
              <a:t>The most common suggestion made by poster session organizers is to distill the information on the poster</a:t>
            </a:r>
            <a:r>
              <a:rPr lang="en-US" sz="3400" baseline="0" dirty="0">
                <a:solidFill>
                  <a:schemeClr val="tx1"/>
                </a:solidFill>
                <a:latin typeface="Calibri" charset="0"/>
                <a:ea typeface="Calibri" charset="0"/>
                <a:cs typeface="Calibri" charset="0"/>
              </a:rPr>
              <a:t> </a:t>
            </a:r>
            <a:r>
              <a:rPr lang="en-US" sz="3400" dirty="0">
                <a:solidFill>
                  <a:schemeClr val="tx1"/>
                </a:solidFill>
                <a:latin typeface="Calibri" charset="0"/>
                <a:ea typeface="Calibri" charset="0"/>
                <a:cs typeface="Calibri" charset="0"/>
              </a:rPr>
              <a:t>to the most concentrated amount. Provide details in handouts. Some of the most visually successful posters have had less then 20 phrase based bullets with two or three supporting images or graphs.</a:t>
            </a:r>
          </a:p>
          <a:p>
            <a:pPr>
              <a:spcBef>
                <a:spcPts val="2000"/>
              </a:spcBef>
            </a:pPr>
            <a:br>
              <a:rPr lang="en-US" sz="3400" b="1" u="sng" dirty="0">
                <a:solidFill>
                  <a:schemeClr val="tx1"/>
                </a:solidFill>
                <a:latin typeface="Calibri" charset="0"/>
                <a:ea typeface="Calibri" charset="0"/>
                <a:cs typeface="Calibri" charset="0"/>
              </a:rPr>
            </a:br>
            <a:r>
              <a:rPr lang="en-US" sz="3400" b="1" u="sng" dirty="0">
                <a:solidFill>
                  <a:schemeClr val="tx1"/>
                </a:solidFill>
                <a:latin typeface="Calibri" charset="0"/>
                <a:ea typeface="Calibri" charset="0"/>
                <a:cs typeface="Calibri" charset="0"/>
              </a:rPr>
              <a:t>Suggested Font Sizes</a:t>
            </a:r>
          </a:p>
          <a:p>
            <a:pPr>
              <a:spcBef>
                <a:spcPts val="1334"/>
              </a:spcBef>
            </a:pPr>
            <a:r>
              <a:rPr lang="en-US" sz="3400" b="1" dirty="0">
                <a:solidFill>
                  <a:schemeClr val="tx1"/>
                </a:solidFill>
                <a:latin typeface="Calibri" charset="0"/>
                <a:ea typeface="Calibri" charset="0"/>
                <a:cs typeface="Calibri" charset="0"/>
              </a:rPr>
              <a:t>Main Title </a:t>
            </a:r>
            <a:r>
              <a:rPr lang="en-US" sz="3400" dirty="0">
                <a:solidFill>
                  <a:schemeClr val="tx1"/>
                </a:solidFill>
                <a:latin typeface="Calibri" charset="0"/>
                <a:ea typeface="Calibri" charset="0"/>
                <a:cs typeface="Calibri" charset="0"/>
              </a:rPr>
              <a:t>60-90 point in template</a:t>
            </a:r>
          </a:p>
          <a:p>
            <a:pPr>
              <a:spcBef>
                <a:spcPts val="1334"/>
              </a:spcBef>
            </a:pPr>
            <a:r>
              <a:rPr lang="en-US" sz="3400" b="1" dirty="0">
                <a:solidFill>
                  <a:schemeClr val="tx1"/>
                </a:solidFill>
                <a:latin typeface="Calibri" charset="0"/>
                <a:ea typeface="Calibri" charset="0"/>
                <a:cs typeface="Calibri" charset="0"/>
              </a:rPr>
              <a:t>Author </a:t>
            </a:r>
            <a:r>
              <a:rPr lang="en-US" sz="3400" dirty="0">
                <a:solidFill>
                  <a:schemeClr val="tx1"/>
                </a:solidFill>
                <a:latin typeface="Calibri" charset="0"/>
                <a:ea typeface="Calibri" charset="0"/>
                <a:cs typeface="Calibri" charset="0"/>
              </a:rPr>
              <a:t>50-60 point in template</a:t>
            </a:r>
          </a:p>
          <a:p>
            <a:pPr>
              <a:spcBef>
                <a:spcPts val="1334"/>
              </a:spcBef>
            </a:pPr>
            <a:r>
              <a:rPr lang="en-US" sz="3400" b="1" dirty="0">
                <a:solidFill>
                  <a:schemeClr val="tx1"/>
                </a:solidFill>
                <a:latin typeface="Calibri" charset="0"/>
                <a:ea typeface="Calibri" charset="0"/>
                <a:cs typeface="Calibri" charset="0"/>
              </a:rPr>
              <a:t>Headers</a:t>
            </a:r>
            <a:r>
              <a:rPr lang="en-US" sz="3400" dirty="0">
                <a:solidFill>
                  <a:schemeClr val="tx1"/>
                </a:solidFill>
                <a:latin typeface="Calibri" charset="0"/>
                <a:ea typeface="Calibri" charset="0"/>
                <a:cs typeface="Calibri" charset="0"/>
              </a:rPr>
              <a:t> 48-60 point in template</a:t>
            </a:r>
          </a:p>
          <a:p>
            <a:pPr>
              <a:spcBef>
                <a:spcPts val="1334"/>
              </a:spcBef>
            </a:pPr>
            <a:r>
              <a:rPr lang="en-US" sz="3400" b="1" dirty="0">
                <a:solidFill>
                  <a:schemeClr val="tx1"/>
                </a:solidFill>
                <a:latin typeface="Calibri" charset="0"/>
                <a:ea typeface="Calibri" charset="0"/>
                <a:cs typeface="Calibri" charset="0"/>
              </a:rPr>
              <a:t>Paragraph Text</a:t>
            </a:r>
            <a:r>
              <a:rPr lang="en-US" sz="3400" dirty="0">
                <a:solidFill>
                  <a:schemeClr val="tx1"/>
                </a:solidFill>
                <a:latin typeface="Calibri" charset="0"/>
                <a:ea typeface="Calibri" charset="0"/>
                <a:cs typeface="Calibri" charset="0"/>
              </a:rPr>
              <a:t> 30-40 point in template</a:t>
            </a:r>
          </a:p>
          <a:p>
            <a:pPr>
              <a:spcBef>
                <a:spcPts val="2000"/>
              </a:spcBef>
            </a:pPr>
            <a:br>
              <a:rPr lang="en-US" sz="3400" b="1" u="sng" dirty="0">
                <a:solidFill>
                  <a:schemeClr val="tx1"/>
                </a:solidFill>
                <a:latin typeface="Calibri" charset="0"/>
                <a:ea typeface="Calibri" charset="0"/>
                <a:cs typeface="Calibri" charset="0"/>
              </a:rPr>
            </a:br>
            <a:r>
              <a:rPr lang="en-US" sz="3400" b="1" u="sng" dirty="0">
                <a:solidFill>
                  <a:schemeClr val="tx1"/>
                </a:solidFill>
                <a:latin typeface="Calibri" charset="0"/>
                <a:ea typeface="Calibri" charset="0"/>
                <a:cs typeface="Calibri" charset="0"/>
              </a:rPr>
              <a:t>How to Insert Content</a:t>
            </a:r>
          </a:p>
          <a:p>
            <a:pPr>
              <a:spcBef>
                <a:spcPts val="2000"/>
              </a:spcBef>
            </a:pPr>
            <a:r>
              <a:rPr lang="en-US" sz="3400" b="1" dirty="0">
                <a:solidFill>
                  <a:schemeClr val="tx1"/>
                </a:solidFill>
                <a:latin typeface="Calibri" charset="0"/>
                <a:ea typeface="Calibri" charset="0"/>
                <a:cs typeface="Calibri" charset="0"/>
              </a:rPr>
              <a:t>Text </a:t>
            </a:r>
          </a:p>
          <a:p>
            <a:pPr>
              <a:spcBef>
                <a:spcPts val="2000"/>
              </a:spcBef>
            </a:pPr>
            <a:r>
              <a:rPr lang="en-US" sz="3400" dirty="0">
                <a:solidFill>
                  <a:schemeClr val="tx1"/>
                </a:solidFill>
                <a:latin typeface="Calibri" charset="0"/>
                <a:ea typeface="Calibri" charset="0"/>
                <a:cs typeface="Calibri" charset="0"/>
              </a:rPr>
              <a:t>Copy the content from your original document. On the PowerPoint template use your mouse to highlight the area where you would like to insert your content. Once the appropriate text area is highlighted</a:t>
            </a:r>
            <a:r>
              <a:rPr lang="en-US" sz="3400" b="1" dirty="0">
                <a:solidFill>
                  <a:schemeClr val="tx1"/>
                </a:solidFill>
                <a:latin typeface="Calibri" charset="0"/>
                <a:ea typeface="Calibri" charset="0"/>
                <a:cs typeface="Calibri" charset="0"/>
              </a:rPr>
              <a:t> </a:t>
            </a:r>
            <a:r>
              <a:rPr lang="en-US" sz="3400" dirty="0">
                <a:solidFill>
                  <a:schemeClr val="tx1"/>
                </a:solidFill>
                <a:latin typeface="Calibri" charset="0"/>
                <a:ea typeface="Calibri" charset="0"/>
                <a:cs typeface="Calibri" charset="0"/>
              </a:rPr>
              <a:t>paste content.</a:t>
            </a:r>
          </a:p>
          <a:p>
            <a:pPr>
              <a:spcBef>
                <a:spcPts val="2000"/>
              </a:spcBef>
            </a:pPr>
            <a:r>
              <a:rPr lang="en-US" sz="3400" b="1" dirty="0">
                <a:solidFill>
                  <a:schemeClr val="tx1"/>
                </a:solidFill>
                <a:latin typeface="Calibri" charset="0"/>
                <a:ea typeface="Calibri" charset="0"/>
                <a:cs typeface="Calibri" charset="0"/>
              </a:rPr>
              <a:t>Images/Charts/Graphics </a:t>
            </a:r>
          </a:p>
          <a:p>
            <a:pPr>
              <a:lnSpc>
                <a:spcPct val="100000"/>
              </a:lnSpc>
              <a:spcBef>
                <a:spcPts val="2000"/>
              </a:spcBef>
            </a:pPr>
            <a:r>
              <a:rPr lang="en-US" sz="3400" dirty="0">
                <a:solidFill>
                  <a:schemeClr val="tx1"/>
                </a:solidFill>
                <a:latin typeface="Calibri" charset="0"/>
                <a:ea typeface="Calibri" charset="0"/>
                <a:cs typeface="Calibri" charset="0"/>
              </a:rPr>
              <a:t>Click the icon in the designated content placeholder area. Once the pop up box is on your screen select the file that you would like to place. Choose the highest</a:t>
            </a:r>
            <a:r>
              <a:rPr lang="en-US" sz="3400" baseline="0" dirty="0">
                <a:solidFill>
                  <a:schemeClr val="tx1"/>
                </a:solidFill>
                <a:latin typeface="Calibri" charset="0"/>
                <a:ea typeface="Calibri" charset="0"/>
                <a:cs typeface="Calibri" charset="0"/>
              </a:rPr>
              <a:t> resolution images. </a:t>
            </a:r>
          </a:p>
          <a:p>
            <a:pPr>
              <a:lnSpc>
                <a:spcPct val="100000"/>
              </a:lnSpc>
              <a:spcBef>
                <a:spcPts val="2000"/>
              </a:spcBef>
            </a:pPr>
            <a:r>
              <a:rPr lang="en-US" sz="3400" baseline="0" dirty="0">
                <a:solidFill>
                  <a:schemeClr val="tx1"/>
                </a:solidFill>
                <a:latin typeface="Calibri" charset="0"/>
                <a:ea typeface="Calibri" charset="0"/>
                <a:cs typeface="Calibri" charset="0"/>
              </a:rPr>
              <a:t>OAI has a </a:t>
            </a:r>
            <a:r>
              <a:rPr lang="en-US" sz="3400" baseline="0" dirty="0" err="1">
                <a:solidFill>
                  <a:schemeClr val="tx1"/>
                </a:solidFill>
                <a:latin typeface="Calibri" charset="0"/>
                <a:ea typeface="Calibri" charset="0"/>
                <a:cs typeface="Calibri" charset="0"/>
              </a:rPr>
              <a:t>Powerpoint</a:t>
            </a:r>
            <a:r>
              <a:rPr lang="en-US" sz="3400" baseline="0" dirty="0">
                <a:solidFill>
                  <a:schemeClr val="tx1"/>
                </a:solidFill>
                <a:latin typeface="Calibri" charset="0"/>
                <a:ea typeface="Calibri" charset="0"/>
                <a:cs typeface="Calibri" charset="0"/>
              </a:rPr>
              <a:t> template containing</a:t>
            </a:r>
            <a:r>
              <a:rPr lang="en-US" sz="3400" baseline="0" dirty="0">
                <a:solidFill>
                  <a:schemeClr val="tx1"/>
                </a:solidFill>
                <a:latin typeface="Calibri" charset="0"/>
                <a:ea typeface="Calibri" charset="0"/>
                <a:cs typeface="Calibri" charset="0"/>
                <a:hlinkClick r:id="rId2"/>
              </a:rPr>
              <a:t> customizable graphics </a:t>
            </a:r>
            <a:r>
              <a:rPr lang="en-US" sz="3400" baseline="0" dirty="0">
                <a:solidFill>
                  <a:schemeClr val="tx1"/>
                </a:solidFill>
                <a:latin typeface="Calibri" charset="0"/>
                <a:ea typeface="Calibri" charset="0"/>
                <a:cs typeface="Calibri" charset="0"/>
              </a:rPr>
              <a:t>and tables that faculty can use on posters. </a:t>
            </a:r>
            <a:endParaRPr lang="en-US" sz="3400" dirty="0">
              <a:solidFill>
                <a:schemeClr val="tx1"/>
              </a:solidFill>
              <a:latin typeface="Calibri" charset="0"/>
              <a:ea typeface="Calibri" charset="0"/>
              <a:cs typeface="Calibri" charset="0"/>
            </a:endParaRPr>
          </a:p>
          <a:p>
            <a:pPr>
              <a:lnSpc>
                <a:spcPct val="100000"/>
              </a:lnSpc>
              <a:spcBef>
                <a:spcPts val="2000"/>
              </a:spcBef>
            </a:pPr>
            <a:endParaRPr lang="en-US" sz="3400" b="1" u="sng" dirty="0">
              <a:solidFill>
                <a:schemeClr val="tx1"/>
              </a:solidFill>
              <a:latin typeface="Calibri" charset="0"/>
              <a:ea typeface="Calibri" charset="0"/>
              <a:cs typeface="Calibri" charset="0"/>
            </a:endParaRPr>
          </a:p>
          <a:p>
            <a:pPr>
              <a:lnSpc>
                <a:spcPct val="100000"/>
              </a:lnSpc>
              <a:spcBef>
                <a:spcPts val="2000"/>
              </a:spcBef>
            </a:pPr>
            <a:r>
              <a:rPr lang="en-US" sz="3400" b="1" u="sng" dirty="0">
                <a:solidFill>
                  <a:schemeClr val="tx1"/>
                </a:solidFill>
                <a:latin typeface="Calibri" charset="0"/>
                <a:ea typeface="Calibri" charset="0"/>
                <a:cs typeface="Calibri" charset="0"/>
              </a:rPr>
              <a:t>How to Change Background Colors</a:t>
            </a:r>
          </a:p>
          <a:p>
            <a:pPr>
              <a:lnSpc>
                <a:spcPct val="100000"/>
              </a:lnSpc>
              <a:spcBef>
                <a:spcPts val="2000"/>
              </a:spcBef>
            </a:pPr>
            <a:r>
              <a:rPr lang="en-US" sz="3400" b="0" i="0" kern="1200" dirty="0">
                <a:solidFill>
                  <a:schemeClr val="tx1"/>
                </a:solidFill>
                <a:effectLst/>
                <a:latin typeface="Calibri" charset="0"/>
                <a:ea typeface="Calibri" charset="0"/>
                <a:cs typeface="Calibri" charset="0"/>
              </a:rPr>
              <a:t>On the View menu, navigate to Slide Master. The main slide master is the top slide in the navigation pane. Once on</a:t>
            </a:r>
            <a:r>
              <a:rPr lang="en-US" sz="3400" b="0" i="0" kern="1200" baseline="0" dirty="0">
                <a:solidFill>
                  <a:schemeClr val="tx1"/>
                </a:solidFill>
                <a:effectLst/>
                <a:latin typeface="Calibri" charset="0"/>
                <a:ea typeface="Calibri" charset="0"/>
                <a:cs typeface="Calibri" charset="0"/>
              </a:rPr>
              <a:t> the slide master, select the desired area and change the fill color.</a:t>
            </a:r>
            <a:endParaRPr lang="en-US" sz="3400" b="0" i="0" kern="1200" dirty="0">
              <a:solidFill>
                <a:schemeClr val="tx1"/>
              </a:solidFill>
              <a:effectLst/>
              <a:latin typeface="Calibri" charset="0"/>
              <a:ea typeface="Calibri" charset="0"/>
              <a:cs typeface="Calibri" charset="0"/>
            </a:endParaRPr>
          </a:p>
          <a:p>
            <a:pPr>
              <a:spcBef>
                <a:spcPts val="2000"/>
              </a:spcBef>
            </a:pPr>
            <a:endParaRPr lang="en-US" sz="3400" b="1" u="sng" dirty="0">
              <a:solidFill>
                <a:schemeClr val="tx1"/>
              </a:solidFill>
              <a:latin typeface="Calibri" charset="0"/>
              <a:ea typeface="Calibri" charset="0"/>
              <a:cs typeface="Calibri" charset="0"/>
            </a:endParaRPr>
          </a:p>
          <a:p>
            <a:pPr>
              <a:spcBef>
                <a:spcPts val="2000"/>
              </a:spcBef>
            </a:pPr>
            <a:r>
              <a:rPr lang="en-US" sz="3400" b="1" u="sng" dirty="0">
                <a:solidFill>
                  <a:schemeClr val="tx1"/>
                </a:solidFill>
                <a:latin typeface="Calibri" charset="0"/>
                <a:ea typeface="Calibri" charset="0"/>
                <a:cs typeface="Calibri" charset="0"/>
              </a:rPr>
              <a:t>When You are Ready for Printing</a:t>
            </a:r>
          </a:p>
          <a:p>
            <a:pPr>
              <a:spcBef>
                <a:spcPts val="2000"/>
              </a:spcBef>
            </a:pPr>
            <a:r>
              <a:rPr lang="en-US" sz="3400" b="1" dirty="0">
                <a:solidFill>
                  <a:schemeClr val="tx1"/>
                </a:solidFill>
                <a:latin typeface="Calibri" charset="0"/>
                <a:ea typeface="Calibri" charset="0"/>
                <a:cs typeface="Calibri" charset="0"/>
              </a:rPr>
              <a:t>Please fill out the </a:t>
            </a:r>
            <a:r>
              <a:rPr lang="en-US" sz="3400" b="0" i="0" kern="1200" dirty="0">
                <a:solidFill>
                  <a:schemeClr val="lt1"/>
                </a:solidFill>
                <a:effectLst/>
                <a:latin typeface="+mn-lt"/>
                <a:ea typeface="+mn-ea"/>
                <a:cs typeface="+mn-cs"/>
              </a:rPr>
              <a:t> </a:t>
            </a:r>
            <a:r>
              <a:rPr lang="en-US" sz="3400" b="0" i="0" u="none" strike="noStrike" kern="1200" dirty="0">
                <a:solidFill>
                  <a:schemeClr val="lt1"/>
                </a:solidFill>
                <a:effectLst/>
                <a:latin typeface="+mn-lt"/>
                <a:ea typeface="+mn-ea"/>
                <a:cs typeface="+mn-cs"/>
                <a:hlinkClick r:id="rId3"/>
              </a:rPr>
              <a:t>OAI Multimedia Services Request Form</a:t>
            </a:r>
            <a:endParaRPr lang="en-US" sz="3400" b="0" i="0" u="none" strike="noStrike" kern="1200" dirty="0">
              <a:solidFill>
                <a:schemeClr val="lt1"/>
              </a:solidFill>
              <a:effectLst/>
              <a:latin typeface="+mn-lt"/>
              <a:ea typeface="+mn-ea"/>
              <a:cs typeface="+mn-cs"/>
            </a:endParaRPr>
          </a:p>
          <a:p>
            <a:pPr>
              <a:spcBef>
                <a:spcPts val="2000"/>
              </a:spcBef>
            </a:pPr>
            <a:r>
              <a:rPr lang="en-US" sz="3400" b="1" dirty="0">
                <a:solidFill>
                  <a:schemeClr val="tx1"/>
                </a:solidFill>
                <a:latin typeface="Calibri" charset="0"/>
                <a:ea typeface="Calibri" charset="0"/>
                <a:cs typeface="Calibri" charset="0"/>
              </a:rPr>
              <a:t>Turn around time</a:t>
            </a:r>
            <a:r>
              <a:rPr lang="en-US" sz="3400" dirty="0">
                <a:solidFill>
                  <a:schemeClr val="tx1"/>
                </a:solidFill>
                <a:latin typeface="Calibri" charset="0"/>
                <a:ea typeface="Calibri" charset="0"/>
                <a:cs typeface="Calibri" charset="0"/>
              </a:rPr>
              <a:t> is approximately one week </a:t>
            </a:r>
            <a:br>
              <a:rPr lang="en-US" sz="3400" dirty="0">
                <a:solidFill>
                  <a:schemeClr val="tx1"/>
                </a:solidFill>
                <a:latin typeface="Calibri" charset="0"/>
                <a:ea typeface="Calibri" charset="0"/>
                <a:cs typeface="Calibri" charset="0"/>
              </a:rPr>
            </a:br>
            <a:r>
              <a:rPr lang="en-US" sz="3400" dirty="0">
                <a:solidFill>
                  <a:schemeClr val="tx1"/>
                </a:solidFill>
                <a:latin typeface="Calibri" charset="0"/>
                <a:ea typeface="Calibri" charset="0"/>
                <a:cs typeface="Calibri" charset="0"/>
              </a:rPr>
              <a:t>on drop off printing.</a:t>
            </a:r>
          </a:p>
          <a:p>
            <a:pPr>
              <a:spcBef>
                <a:spcPts val="2000"/>
              </a:spcBef>
            </a:pPr>
            <a:r>
              <a:rPr lang="en-US" sz="3400" b="1" dirty="0">
                <a:solidFill>
                  <a:schemeClr val="tx1"/>
                </a:solidFill>
                <a:latin typeface="Calibri" charset="0"/>
                <a:ea typeface="Calibri" charset="0"/>
                <a:cs typeface="Calibri" charset="0"/>
              </a:rPr>
              <a:t>For assistance</a:t>
            </a:r>
            <a:r>
              <a:rPr lang="en-US" sz="3400" dirty="0">
                <a:solidFill>
                  <a:schemeClr val="tx1"/>
                </a:solidFill>
                <a:latin typeface="Calibri" charset="0"/>
                <a:ea typeface="Calibri" charset="0"/>
                <a:cs typeface="Calibri" charset="0"/>
              </a:rPr>
              <a:t> please call OAI at 410-704-2005 </a:t>
            </a:r>
            <a:br>
              <a:rPr lang="en-US" sz="3400" dirty="0">
                <a:solidFill>
                  <a:schemeClr val="tx1"/>
                </a:solidFill>
                <a:latin typeface="Calibri" charset="0"/>
                <a:ea typeface="Calibri" charset="0"/>
                <a:cs typeface="Calibri" charset="0"/>
              </a:rPr>
            </a:br>
            <a:r>
              <a:rPr lang="en-US" sz="3400" dirty="0">
                <a:solidFill>
                  <a:schemeClr val="tx1"/>
                </a:solidFill>
                <a:latin typeface="Calibri" charset="0"/>
                <a:ea typeface="Calibri" charset="0"/>
                <a:cs typeface="Calibri" charset="0"/>
              </a:rPr>
              <a:t>or email </a:t>
            </a:r>
            <a:r>
              <a:rPr lang="en-US" sz="3400" u="sng" dirty="0">
                <a:solidFill>
                  <a:schemeClr val="tx1"/>
                </a:solidFill>
                <a:latin typeface="Calibri" charset="0"/>
                <a:ea typeface="Calibri" charset="0"/>
                <a:cs typeface="Calibri" charset="0"/>
                <a:hlinkClick r:id="rId4"/>
              </a:rPr>
              <a:t>OAIProjects@towson.edu</a:t>
            </a:r>
            <a:endParaRPr lang="en-US" sz="3400" dirty="0">
              <a:solidFill>
                <a:schemeClr val="tx1"/>
              </a:solidFill>
              <a:latin typeface="Calibri" charset="0"/>
              <a:ea typeface="Calibri" charset="0"/>
              <a:cs typeface="Calibri" charset="0"/>
            </a:endParaRPr>
          </a:p>
        </p:txBody>
      </p:sp>
      <p:sp>
        <p:nvSpPr>
          <p:cNvPr id="3" name="Rectangle 2"/>
          <p:cNvSpPr/>
          <p:nvPr userDrawn="1"/>
        </p:nvSpPr>
        <p:spPr>
          <a:xfrm>
            <a:off x="31254701" y="0"/>
            <a:ext cx="11932920" cy="27432000"/>
          </a:xfrm>
          <a:prstGeom prst="rect">
            <a:avLst/>
          </a:prstGeom>
          <a:solidFill>
            <a:schemeClr val="bg1"/>
          </a:solidFill>
          <a:ln w="12700">
            <a:solidFill>
              <a:srgbClr val="941100"/>
            </a:solidFill>
          </a:ln>
        </p:spPr>
        <p:style>
          <a:lnRef idx="1">
            <a:schemeClr val="accent1"/>
          </a:lnRef>
          <a:fillRef idx="3">
            <a:schemeClr val="accent1"/>
          </a:fillRef>
          <a:effectRef idx="2">
            <a:schemeClr val="accent1"/>
          </a:effectRef>
          <a:fontRef idx="minor">
            <a:schemeClr val="lt1"/>
          </a:fontRef>
        </p:style>
        <p:txBody>
          <a:bodyPr lIns="979714" tIns="979714" rIns="979714" bIns="979714" rtlCol="0" anchor="t" anchorCtr="1"/>
          <a:lstStyle/>
          <a:p>
            <a:pPr>
              <a:spcBef>
                <a:spcPts val="1929"/>
              </a:spcBef>
            </a:pPr>
            <a:r>
              <a:rPr lang="en-US" sz="3857" b="1" u="sng" dirty="0">
                <a:solidFill>
                  <a:schemeClr val="tx1"/>
                </a:solidFill>
                <a:latin typeface="Calibri" charset="0"/>
                <a:ea typeface="Calibri" charset="0"/>
                <a:cs typeface="Calibri" charset="0"/>
              </a:rPr>
              <a:t>Extra Headers and Text Boxes</a:t>
            </a:r>
          </a:p>
          <a:p>
            <a:pPr>
              <a:spcBef>
                <a:spcPts val="1929"/>
              </a:spcBef>
            </a:pPr>
            <a:r>
              <a:rPr lang="en-US" sz="3428" dirty="0">
                <a:solidFill>
                  <a:schemeClr val="tx1"/>
                </a:solidFill>
                <a:latin typeface="Calibri" charset="0"/>
                <a:ea typeface="Calibri" charset="0"/>
                <a:cs typeface="Calibri" charset="0"/>
              </a:rPr>
              <a:t>The headers in this column are provided for your convenience. Drag and drop the headers and text boxes to where you would like them placed on your poster. </a:t>
            </a:r>
          </a:p>
          <a:p>
            <a:pPr>
              <a:spcBef>
                <a:spcPts val="1929"/>
              </a:spcBef>
            </a:pPr>
            <a:br>
              <a:rPr lang="en-US" sz="3857" b="1" u="sng" dirty="0">
                <a:solidFill>
                  <a:schemeClr val="tx1"/>
                </a:solidFill>
                <a:latin typeface="Calibri" charset="0"/>
                <a:ea typeface="Calibri" charset="0"/>
                <a:cs typeface="Calibri" charset="0"/>
              </a:rPr>
            </a:br>
            <a:r>
              <a:rPr lang="en-US" sz="3857" b="1" u="sng" dirty="0">
                <a:solidFill>
                  <a:schemeClr val="tx1"/>
                </a:solidFill>
                <a:latin typeface="Calibri" charset="0"/>
                <a:ea typeface="Calibri" charset="0"/>
                <a:cs typeface="Calibri" charset="0"/>
              </a:rPr>
              <a:t>Change Header Title</a:t>
            </a:r>
            <a:r>
              <a:rPr lang="en-US" sz="3857" b="1" u="sng" baseline="0" dirty="0">
                <a:solidFill>
                  <a:schemeClr val="tx1"/>
                </a:solidFill>
                <a:latin typeface="Calibri" charset="0"/>
                <a:ea typeface="Calibri" charset="0"/>
                <a:cs typeface="Calibri" charset="0"/>
              </a:rPr>
              <a:t> and Paragraph Text</a:t>
            </a:r>
            <a:endParaRPr lang="en-US" sz="3857" b="1" u="sng" dirty="0">
              <a:solidFill>
                <a:schemeClr val="tx1"/>
              </a:solidFill>
              <a:latin typeface="Calibri" charset="0"/>
              <a:ea typeface="Calibri" charset="0"/>
              <a:cs typeface="Calibri" charset="0"/>
            </a:endParaRPr>
          </a:p>
          <a:p>
            <a:pPr>
              <a:spcBef>
                <a:spcPts val="1929"/>
              </a:spcBef>
            </a:pPr>
            <a:r>
              <a:rPr lang="en-US" sz="3428" dirty="0">
                <a:solidFill>
                  <a:schemeClr val="tx1"/>
                </a:solidFill>
                <a:latin typeface="Calibri" charset="0"/>
                <a:ea typeface="Calibri" charset="0"/>
                <a:cs typeface="Calibri" charset="0"/>
              </a:rPr>
              <a:t>To change the title of the header, double click the text until the title is highlighted. Once the title is highlighted type, in the preferred title.</a:t>
            </a:r>
          </a:p>
          <a:p>
            <a:pPr marL="0" marR="0" indent="0" algn="l" defTabSz="3762078" rtl="0" eaLnBrk="1" fontAlgn="auto" latinLnBrk="0" hangingPunct="1">
              <a:lnSpc>
                <a:spcPct val="100000"/>
              </a:lnSpc>
              <a:spcBef>
                <a:spcPts val="1929"/>
              </a:spcBef>
              <a:spcAft>
                <a:spcPts val="0"/>
              </a:spcAft>
              <a:buClrTx/>
              <a:buSzTx/>
              <a:buFontTx/>
              <a:buNone/>
              <a:tabLst/>
              <a:defRPr/>
            </a:pPr>
            <a:r>
              <a:rPr lang="en-US" sz="3428" dirty="0">
                <a:solidFill>
                  <a:schemeClr val="tx1"/>
                </a:solidFill>
                <a:latin typeface="Calibri" charset="0"/>
                <a:ea typeface="Calibri" charset="0"/>
                <a:cs typeface="Calibri" charset="0"/>
              </a:rPr>
              <a:t>To change the paragraph text,</a:t>
            </a:r>
            <a:r>
              <a:rPr lang="en-US" sz="3428" baseline="0" dirty="0">
                <a:solidFill>
                  <a:schemeClr val="tx1"/>
                </a:solidFill>
                <a:latin typeface="Calibri" charset="0"/>
                <a:ea typeface="Calibri" charset="0"/>
                <a:cs typeface="Calibri" charset="0"/>
              </a:rPr>
              <a:t> </a:t>
            </a:r>
            <a:r>
              <a:rPr lang="en-US" sz="3428" dirty="0">
                <a:solidFill>
                  <a:schemeClr val="tx1"/>
                </a:solidFill>
                <a:latin typeface="Calibri" charset="0"/>
                <a:ea typeface="Calibri" charset="0"/>
                <a:cs typeface="Calibri" charset="0"/>
              </a:rPr>
              <a:t>double click the text until the placeholder</a:t>
            </a:r>
            <a:r>
              <a:rPr lang="en-US" sz="3428" baseline="0" dirty="0">
                <a:solidFill>
                  <a:schemeClr val="tx1"/>
                </a:solidFill>
                <a:latin typeface="Calibri" charset="0"/>
                <a:ea typeface="Calibri" charset="0"/>
                <a:cs typeface="Calibri" charset="0"/>
              </a:rPr>
              <a:t> text </a:t>
            </a:r>
            <a:r>
              <a:rPr lang="en-US" sz="3428" dirty="0">
                <a:solidFill>
                  <a:schemeClr val="tx1"/>
                </a:solidFill>
                <a:latin typeface="Calibri" charset="0"/>
                <a:ea typeface="Calibri" charset="0"/>
                <a:cs typeface="Calibri" charset="0"/>
              </a:rPr>
              <a:t>is highlighted. Once the text is highlighted, type in the necessary text.</a:t>
            </a:r>
          </a:p>
        </p:txBody>
      </p:sp>
    </p:spTree>
    <p:extLst>
      <p:ext uri="{BB962C8B-B14F-4D97-AF65-F5344CB8AC3E}">
        <p14:creationId xmlns:p14="http://schemas.microsoft.com/office/powerpoint/2010/main" val="1222888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812800" y="6071616"/>
            <a:ext cx="8832088" cy="10424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2" y="-1"/>
            <a:ext cx="30270089" cy="42801907"/>
          </a:xfrm>
          <a:prstGeom prst="rect">
            <a:avLst/>
          </a:prstGeom>
        </p:spPr>
      </p:pic>
      <p:sp>
        <p:nvSpPr>
          <p:cNvPr id="21" name="Rectangle 20"/>
          <p:cNvSpPr/>
          <p:nvPr userDrawn="1"/>
        </p:nvSpPr>
        <p:spPr>
          <a:xfrm>
            <a:off x="812800" y="6071616"/>
            <a:ext cx="18707100" cy="104241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0"/>
          <p:cNvSpPr/>
          <p:nvPr userDrawn="1"/>
        </p:nvSpPr>
        <p:spPr>
          <a:xfrm>
            <a:off x="8763000" y="1755649"/>
            <a:ext cx="20662900" cy="2267712"/>
          </a:xfrm>
          <a:custGeom>
            <a:avLst/>
            <a:gdLst>
              <a:gd name="connsiteX0" fmla="*/ 0 w 20662900"/>
              <a:gd name="connsiteY0" fmla="*/ 0 h 2084832"/>
              <a:gd name="connsiteX1" fmla="*/ 20662900 w 20662900"/>
              <a:gd name="connsiteY1" fmla="*/ 0 h 2084832"/>
              <a:gd name="connsiteX2" fmla="*/ 20662900 w 20662900"/>
              <a:gd name="connsiteY2" fmla="*/ 2084832 h 2084832"/>
              <a:gd name="connsiteX3" fmla="*/ 0 w 20662900"/>
              <a:gd name="connsiteY3" fmla="*/ 2084832 h 2084832"/>
              <a:gd name="connsiteX4" fmla="*/ 0 w 20662900"/>
              <a:gd name="connsiteY4" fmla="*/ 0 h 2084832"/>
              <a:gd name="connsiteX0" fmla="*/ 0 w 20662900"/>
              <a:gd name="connsiteY0" fmla="*/ 0 h 2084832"/>
              <a:gd name="connsiteX1" fmla="*/ 20662900 w 20662900"/>
              <a:gd name="connsiteY1" fmla="*/ 0 h 2084832"/>
              <a:gd name="connsiteX2" fmla="*/ 18322036 w 20662900"/>
              <a:gd name="connsiteY2" fmla="*/ 2084832 h 2084832"/>
              <a:gd name="connsiteX3" fmla="*/ 0 w 20662900"/>
              <a:gd name="connsiteY3" fmla="*/ 2084832 h 2084832"/>
              <a:gd name="connsiteX4" fmla="*/ 0 w 20662900"/>
              <a:gd name="connsiteY4" fmla="*/ 0 h 20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2900" h="2084832">
                <a:moveTo>
                  <a:pt x="0" y="0"/>
                </a:moveTo>
                <a:lnTo>
                  <a:pt x="20662900" y="0"/>
                </a:lnTo>
                <a:lnTo>
                  <a:pt x="18322036" y="2084832"/>
                </a:lnTo>
                <a:lnTo>
                  <a:pt x="0" y="2084832"/>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p:cNvSpPr/>
          <p:nvPr userDrawn="1"/>
        </p:nvSpPr>
        <p:spPr>
          <a:xfrm>
            <a:off x="812800" y="1755649"/>
            <a:ext cx="20662900" cy="2267712"/>
          </a:xfrm>
          <a:custGeom>
            <a:avLst/>
            <a:gdLst>
              <a:gd name="connsiteX0" fmla="*/ 0 w 20662900"/>
              <a:gd name="connsiteY0" fmla="*/ 0 h 2084832"/>
              <a:gd name="connsiteX1" fmla="*/ 20662900 w 20662900"/>
              <a:gd name="connsiteY1" fmla="*/ 0 h 2084832"/>
              <a:gd name="connsiteX2" fmla="*/ 20662900 w 20662900"/>
              <a:gd name="connsiteY2" fmla="*/ 2084832 h 2084832"/>
              <a:gd name="connsiteX3" fmla="*/ 0 w 20662900"/>
              <a:gd name="connsiteY3" fmla="*/ 2084832 h 2084832"/>
              <a:gd name="connsiteX4" fmla="*/ 0 w 20662900"/>
              <a:gd name="connsiteY4" fmla="*/ 0 h 2084832"/>
              <a:gd name="connsiteX0" fmla="*/ 0 w 20662900"/>
              <a:gd name="connsiteY0" fmla="*/ 0 h 2084832"/>
              <a:gd name="connsiteX1" fmla="*/ 20662900 w 20662900"/>
              <a:gd name="connsiteY1" fmla="*/ 0 h 2084832"/>
              <a:gd name="connsiteX2" fmla="*/ 18322036 w 20662900"/>
              <a:gd name="connsiteY2" fmla="*/ 2084832 h 2084832"/>
              <a:gd name="connsiteX3" fmla="*/ 0 w 20662900"/>
              <a:gd name="connsiteY3" fmla="*/ 2084832 h 2084832"/>
              <a:gd name="connsiteX4" fmla="*/ 0 w 20662900"/>
              <a:gd name="connsiteY4" fmla="*/ 0 h 20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2900" h="2084832">
                <a:moveTo>
                  <a:pt x="0" y="0"/>
                </a:moveTo>
                <a:lnTo>
                  <a:pt x="20662900" y="0"/>
                </a:lnTo>
                <a:lnTo>
                  <a:pt x="18322036" y="2084832"/>
                </a:lnTo>
                <a:lnTo>
                  <a:pt x="0" y="2084832"/>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12800" y="694945"/>
            <a:ext cx="20662900" cy="2267712"/>
          </a:xfrm>
          <a:custGeom>
            <a:avLst/>
            <a:gdLst>
              <a:gd name="connsiteX0" fmla="*/ 0 w 20662900"/>
              <a:gd name="connsiteY0" fmla="*/ 0 h 2084832"/>
              <a:gd name="connsiteX1" fmla="*/ 20662900 w 20662900"/>
              <a:gd name="connsiteY1" fmla="*/ 0 h 2084832"/>
              <a:gd name="connsiteX2" fmla="*/ 20662900 w 20662900"/>
              <a:gd name="connsiteY2" fmla="*/ 2084832 h 2084832"/>
              <a:gd name="connsiteX3" fmla="*/ 0 w 20662900"/>
              <a:gd name="connsiteY3" fmla="*/ 2084832 h 2084832"/>
              <a:gd name="connsiteX4" fmla="*/ 0 w 20662900"/>
              <a:gd name="connsiteY4" fmla="*/ 0 h 2084832"/>
              <a:gd name="connsiteX0" fmla="*/ 0 w 20662900"/>
              <a:gd name="connsiteY0" fmla="*/ 0 h 2084832"/>
              <a:gd name="connsiteX1" fmla="*/ 20662900 w 20662900"/>
              <a:gd name="connsiteY1" fmla="*/ 0 h 2084832"/>
              <a:gd name="connsiteX2" fmla="*/ 18322036 w 20662900"/>
              <a:gd name="connsiteY2" fmla="*/ 2084832 h 2084832"/>
              <a:gd name="connsiteX3" fmla="*/ 0 w 20662900"/>
              <a:gd name="connsiteY3" fmla="*/ 2084832 h 2084832"/>
              <a:gd name="connsiteX4" fmla="*/ 0 w 20662900"/>
              <a:gd name="connsiteY4" fmla="*/ 0 h 20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2900" h="2084832">
                <a:moveTo>
                  <a:pt x="0" y="0"/>
                </a:moveTo>
                <a:lnTo>
                  <a:pt x="20662900" y="0"/>
                </a:lnTo>
                <a:lnTo>
                  <a:pt x="18322036" y="2084832"/>
                </a:lnTo>
                <a:lnTo>
                  <a:pt x="0" y="2084832"/>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Diagonal Corner Rectangle 14"/>
          <p:cNvSpPr/>
          <p:nvPr userDrawn="1"/>
        </p:nvSpPr>
        <p:spPr>
          <a:xfrm>
            <a:off x="812800" y="5084065"/>
            <a:ext cx="18707100" cy="1280160"/>
          </a:xfrm>
          <a:prstGeom prst="snip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812800" y="18196561"/>
            <a:ext cx="8801100" cy="2353926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0566399" y="18196561"/>
            <a:ext cx="8980487" cy="2353926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Diagonal Corner Rectangle 16"/>
          <p:cNvSpPr/>
          <p:nvPr userDrawn="1"/>
        </p:nvSpPr>
        <p:spPr>
          <a:xfrm>
            <a:off x="10566400" y="17556481"/>
            <a:ext cx="8953500" cy="1280160"/>
          </a:xfrm>
          <a:prstGeom prst="snip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17"/>
          <p:cNvSpPr/>
          <p:nvPr userDrawn="1"/>
        </p:nvSpPr>
        <p:spPr>
          <a:xfrm>
            <a:off x="812800" y="17556481"/>
            <a:ext cx="8832088" cy="1280160"/>
          </a:xfrm>
          <a:prstGeom prst="snip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0407313" y="18196561"/>
            <a:ext cx="9018587" cy="1073505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0407313" y="5807600"/>
            <a:ext cx="9018587" cy="1073505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0499385" y="31000774"/>
            <a:ext cx="9018587" cy="1073505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Diagonal Corner Rectangle 15"/>
          <p:cNvSpPr/>
          <p:nvPr userDrawn="1"/>
        </p:nvSpPr>
        <p:spPr>
          <a:xfrm>
            <a:off x="20396200" y="5084065"/>
            <a:ext cx="9029700" cy="1280160"/>
          </a:xfrm>
          <a:prstGeom prst="snip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Diagonal Corner Rectangle 18"/>
          <p:cNvSpPr/>
          <p:nvPr userDrawn="1"/>
        </p:nvSpPr>
        <p:spPr>
          <a:xfrm>
            <a:off x="20396200" y="29984631"/>
            <a:ext cx="9029700" cy="1280160"/>
          </a:xfrm>
          <a:prstGeom prst="snip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Diagonal Corner Rectangle 24"/>
          <p:cNvSpPr/>
          <p:nvPr userDrawn="1"/>
        </p:nvSpPr>
        <p:spPr>
          <a:xfrm>
            <a:off x="20407314" y="17556481"/>
            <a:ext cx="9018586" cy="1280160"/>
          </a:xfrm>
          <a:prstGeom prst="snip2Diag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431419" y="41735829"/>
            <a:ext cx="969979" cy="787395"/>
          </a:xfrm>
          <a:prstGeom prst="rect">
            <a:avLst/>
          </a:prstGeom>
        </p:spPr>
      </p:pic>
      <p:sp>
        <p:nvSpPr>
          <p:cNvPr id="30" name="TextBox 29"/>
          <p:cNvSpPr txBox="1"/>
          <p:nvPr userDrawn="1"/>
        </p:nvSpPr>
        <p:spPr>
          <a:xfrm>
            <a:off x="22782986" y="41667861"/>
            <a:ext cx="5781070" cy="461665"/>
          </a:xfrm>
          <a:prstGeom prst="rect">
            <a:avLst/>
          </a:prstGeom>
          <a:noFill/>
        </p:spPr>
        <p:txBody>
          <a:bodyPr wrap="none" rtlCol="0">
            <a:spAutoFit/>
          </a:bodyPr>
          <a:lstStyle/>
          <a:p>
            <a:r>
              <a:rPr lang="en-US" sz="2400" dirty="0"/>
              <a:t>Printed by the Office of Academic Innovation</a:t>
            </a:r>
          </a:p>
        </p:txBody>
      </p:sp>
    </p:spTree>
    <p:extLst>
      <p:ext uri="{BB962C8B-B14F-4D97-AF65-F5344CB8AC3E}">
        <p14:creationId xmlns:p14="http://schemas.microsoft.com/office/powerpoint/2010/main" val="173510461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2" userDrawn="1">
          <p15:clr>
            <a:srgbClr val="F26B43"/>
          </p15:clr>
        </p15:guide>
        <p15:guide id="2" pos="18536" userDrawn="1">
          <p15:clr>
            <a:srgbClr val="F26B43"/>
          </p15:clr>
        </p15:guide>
        <p15:guide id="3" pos="6056" userDrawn="1">
          <p15:clr>
            <a:srgbClr val="F26B43"/>
          </p15:clr>
        </p15:guide>
        <p15:guide id="4" pos="6656" userDrawn="1">
          <p15:clr>
            <a:srgbClr val="F26B43"/>
          </p15:clr>
        </p15:guide>
        <p15:guide id="5" pos="12848" userDrawn="1">
          <p15:clr>
            <a:srgbClr val="F26B43"/>
          </p15:clr>
        </p15:guide>
        <p15:guide id="6" pos="12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p:cNvSpPr>
            <a:spLocks noGrp="1"/>
          </p:cNvSpPr>
          <p:nvPr>
            <p:ph sz="quarter" idx="4294967295"/>
          </p:nvPr>
        </p:nvSpPr>
        <p:spPr>
          <a:xfrm>
            <a:off x="812800" y="31191202"/>
            <a:ext cx="8801100" cy="10404474"/>
          </a:xfrm>
          <a:prstGeom prst="rect">
            <a:avLst/>
          </a:prstGeom>
        </p:spPr>
        <p:txBody>
          <a:bodyPr/>
          <a:lstStyle>
            <a:lvl3pPr marL="3027487" indent="0">
              <a:buNone/>
              <a:defRPr/>
            </a:lvl3pPr>
          </a:lstStyle>
          <a:p>
            <a:pPr lvl="2"/>
            <a:endParaRPr lang="en-US" dirty="0"/>
          </a:p>
        </p:txBody>
      </p:sp>
      <p:sp>
        <p:nvSpPr>
          <p:cNvPr id="6" name="Content Placeholder 9"/>
          <p:cNvSpPr txBox="1">
            <a:spLocks/>
          </p:cNvSpPr>
          <p:nvPr/>
        </p:nvSpPr>
        <p:spPr>
          <a:xfrm>
            <a:off x="10566400" y="31975742"/>
            <a:ext cx="8801100" cy="9619933"/>
          </a:xfrm>
          <a:prstGeom prst="rect">
            <a:avLst/>
          </a:prstGeom>
        </p:spPr>
        <p:txBody>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027487" indent="0" algn="l"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lvl="2"/>
            <a:endParaRPr lang="en-US" dirty="0"/>
          </a:p>
        </p:txBody>
      </p:sp>
      <p:sp>
        <p:nvSpPr>
          <p:cNvPr id="8" name="Content Placeholder 11"/>
          <p:cNvSpPr>
            <a:spLocks noGrp="1"/>
          </p:cNvSpPr>
          <p:nvPr>
            <p:ph sz="quarter" idx="4294967295"/>
          </p:nvPr>
        </p:nvSpPr>
        <p:spPr>
          <a:xfrm>
            <a:off x="10566401" y="31191201"/>
            <a:ext cx="8953500" cy="10404474"/>
          </a:xfrm>
          <a:prstGeom prst="rect">
            <a:avLst/>
          </a:prstGeom>
        </p:spPr>
        <p:txBody>
          <a:bodyPr/>
          <a:lstStyle/>
          <a:p>
            <a:pPr lvl="0"/>
            <a:endParaRPr lang="en-US" dirty="0"/>
          </a:p>
        </p:txBody>
      </p:sp>
      <p:sp>
        <p:nvSpPr>
          <p:cNvPr id="9" name="TextBox 8"/>
          <p:cNvSpPr txBox="1"/>
          <p:nvPr/>
        </p:nvSpPr>
        <p:spPr>
          <a:xfrm>
            <a:off x="1466220" y="1117600"/>
            <a:ext cx="8147680" cy="1569660"/>
          </a:xfrm>
          <a:prstGeom prst="rect">
            <a:avLst/>
          </a:prstGeom>
          <a:noFill/>
        </p:spPr>
        <p:txBody>
          <a:bodyPr wrap="none" rtlCol="0">
            <a:spAutoFit/>
          </a:bodyPr>
          <a:lstStyle/>
          <a:p>
            <a:r>
              <a:rPr lang="en-US" sz="9600" b="1" dirty="0">
                <a:solidFill>
                  <a:schemeClr val="bg1"/>
                </a:solidFill>
              </a:rPr>
              <a:t>Place Title Here</a:t>
            </a:r>
          </a:p>
        </p:txBody>
      </p:sp>
      <p:sp>
        <p:nvSpPr>
          <p:cNvPr id="10" name="TextBox 9"/>
          <p:cNvSpPr txBox="1"/>
          <p:nvPr/>
        </p:nvSpPr>
        <p:spPr>
          <a:xfrm>
            <a:off x="1466220" y="2936120"/>
            <a:ext cx="25762580" cy="923330"/>
          </a:xfrm>
          <a:prstGeom prst="rect">
            <a:avLst/>
          </a:prstGeom>
          <a:noFill/>
        </p:spPr>
        <p:txBody>
          <a:bodyPr wrap="square" rtlCol="0">
            <a:spAutoFit/>
          </a:bodyPr>
          <a:lstStyle/>
          <a:p>
            <a:r>
              <a:rPr lang="en-US" sz="5400" dirty="0">
                <a:solidFill>
                  <a:schemeClr val="bg1"/>
                </a:solidFill>
              </a:rPr>
              <a:t>Author’s Here • Author’s Here • Towson University</a:t>
            </a:r>
          </a:p>
        </p:txBody>
      </p:sp>
      <p:sp>
        <p:nvSpPr>
          <p:cNvPr id="12" name="TextBox 11"/>
          <p:cNvSpPr txBox="1"/>
          <p:nvPr/>
        </p:nvSpPr>
        <p:spPr>
          <a:xfrm>
            <a:off x="812801" y="4951406"/>
            <a:ext cx="18707100" cy="1446550"/>
          </a:xfrm>
          <a:prstGeom prst="rect">
            <a:avLst/>
          </a:prstGeom>
          <a:noFill/>
        </p:spPr>
        <p:txBody>
          <a:bodyPr wrap="square" rtlCol="0">
            <a:spAutoFit/>
          </a:bodyPr>
          <a:lstStyle/>
          <a:p>
            <a:pPr algn="ctr"/>
            <a:r>
              <a:rPr lang="en-US" sz="8800" dirty="0">
                <a:solidFill>
                  <a:schemeClr val="bg1"/>
                </a:solidFill>
              </a:rPr>
              <a:t>Header</a:t>
            </a:r>
          </a:p>
        </p:txBody>
      </p:sp>
      <p:sp>
        <p:nvSpPr>
          <p:cNvPr id="13" name="TextBox 12"/>
          <p:cNvSpPr txBox="1"/>
          <p:nvPr/>
        </p:nvSpPr>
        <p:spPr>
          <a:xfrm>
            <a:off x="20396200" y="4951406"/>
            <a:ext cx="9029700" cy="1446550"/>
          </a:xfrm>
          <a:prstGeom prst="rect">
            <a:avLst/>
          </a:prstGeom>
          <a:noFill/>
        </p:spPr>
        <p:txBody>
          <a:bodyPr wrap="square" rtlCol="0">
            <a:spAutoFit/>
          </a:bodyPr>
          <a:lstStyle/>
          <a:p>
            <a:pPr algn="ctr"/>
            <a:r>
              <a:rPr lang="en-US" sz="8800" dirty="0">
                <a:solidFill>
                  <a:schemeClr val="bg1"/>
                </a:solidFill>
              </a:rPr>
              <a:t>Header</a:t>
            </a:r>
          </a:p>
        </p:txBody>
      </p:sp>
      <p:sp>
        <p:nvSpPr>
          <p:cNvPr id="14" name="TextBox 13"/>
          <p:cNvSpPr txBox="1"/>
          <p:nvPr/>
        </p:nvSpPr>
        <p:spPr>
          <a:xfrm>
            <a:off x="812800" y="17397406"/>
            <a:ext cx="8801100" cy="1446550"/>
          </a:xfrm>
          <a:prstGeom prst="rect">
            <a:avLst/>
          </a:prstGeom>
          <a:noFill/>
        </p:spPr>
        <p:txBody>
          <a:bodyPr wrap="square" rtlCol="0">
            <a:spAutoFit/>
          </a:bodyPr>
          <a:lstStyle/>
          <a:p>
            <a:pPr algn="ctr"/>
            <a:r>
              <a:rPr lang="en-US" sz="8800" dirty="0">
                <a:solidFill>
                  <a:schemeClr val="bg1"/>
                </a:solidFill>
              </a:rPr>
              <a:t>Header</a:t>
            </a:r>
          </a:p>
        </p:txBody>
      </p:sp>
      <p:sp>
        <p:nvSpPr>
          <p:cNvPr id="15" name="TextBox 14"/>
          <p:cNvSpPr txBox="1"/>
          <p:nvPr/>
        </p:nvSpPr>
        <p:spPr>
          <a:xfrm>
            <a:off x="10566400" y="17448206"/>
            <a:ext cx="8953500" cy="1446550"/>
          </a:xfrm>
          <a:prstGeom prst="rect">
            <a:avLst/>
          </a:prstGeom>
          <a:noFill/>
        </p:spPr>
        <p:txBody>
          <a:bodyPr wrap="square" rtlCol="0">
            <a:spAutoFit/>
          </a:bodyPr>
          <a:lstStyle/>
          <a:p>
            <a:pPr algn="ctr"/>
            <a:r>
              <a:rPr lang="en-US" sz="8800" dirty="0">
                <a:solidFill>
                  <a:schemeClr val="bg1"/>
                </a:solidFill>
              </a:rPr>
              <a:t>Header</a:t>
            </a:r>
          </a:p>
        </p:txBody>
      </p:sp>
      <p:sp>
        <p:nvSpPr>
          <p:cNvPr id="16" name="TextBox 15"/>
          <p:cNvSpPr txBox="1"/>
          <p:nvPr/>
        </p:nvSpPr>
        <p:spPr>
          <a:xfrm>
            <a:off x="20472400" y="17397406"/>
            <a:ext cx="8953500" cy="1446550"/>
          </a:xfrm>
          <a:prstGeom prst="rect">
            <a:avLst/>
          </a:prstGeom>
          <a:noFill/>
        </p:spPr>
        <p:txBody>
          <a:bodyPr wrap="square" rtlCol="0">
            <a:spAutoFit/>
          </a:bodyPr>
          <a:lstStyle/>
          <a:p>
            <a:pPr algn="ctr"/>
            <a:r>
              <a:rPr lang="en-US" sz="8800" dirty="0">
                <a:solidFill>
                  <a:schemeClr val="bg1"/>
                </a:solidFill>
              </a:rPr>
              <a:t>Header</a:t>
            </a:r>
          </a:p>
        </p:txBody>
      </p:sp>
      <p:sp>
        <p:nvSpPr>
          <p:cNvPr id="17" name="TextBox 16"/>
          <p:cNvSpPr txBox="1"/>
          <p:nvPr/>
        </p:nvSpPr>
        <p:spPr>
          <a:xfrm>
            <a:off x="20396200" y="29846251"/>
            <a:ext cx="8953500" cy="1446550"/>
          </a:xfrm>
          <a:prstGeom prst="rect">
            <a:avLst/>
          </a:prstGeom>
          <a:noFill/>
        </p:spPr>
        <p:txBody>
          <a:bodyPr wrap="square" rtlCol="0">
            <a:spAutoFit/>
          </a:bodyPr>
          <a:lstStyle/>
          <a:p>
            <a:pPr algn="ctr"/>
            <a:r>
              <a:rPr lang="en-US" sz="8800" dirty="0">
                <a:solidFill>
                  <a:schemeClr val="bg1"/>
                </a:solidFill>
              </a:rPr>
              <a:t>Header</a:t>
            </a:r>
          </a:p>
        </p:txBody>
      </p:sp>
      <p:sp>
        <p:nvSpPr>
          <p:cNvPr id="18" name="TextBox 17"/>
          <p:cNvSpPr txBox="1"/>
          <p:nvPr/>
        </p:nvSpPr>
        <p:spPr>
          <a:xfrm>
            <a:off x="1168400" y="6571950"/>
            <a:ext cx="17901280" cy="8710077"/>
          </a:xfrm>
          <a:prstGeom prst="rect">
            <a:avLst/>
          </a:prstGeom>
          <a:noFill/>
        </p:spPr>
        <p:txBody>
          <a:bodyPr wrap="square" rtlCol="0">
            <a:spAutoFit/>
          </a:bodyPr>
          <a:lstStyle/>
          <a:p>
            <a:r>
              <a:rPr lang="en-US" sz="4000" dirty="0" err="1"/>
              <a:t>Lorem</a:t>
            </a:r>
            <a:r>
              <a:rPr lang="en-US" sz="4000" dirty="0"/>
              <a:t> </a:t>
            </a:r>
            <a:r>
              <a:rPr lang="en-US" sz="4000" dirty="0" err="1"/>
              <a:t>ipsum</a:t>
            </a:r>
            <a:r>
              <a:rPr lang="en-US" sz="4000" dirty="0"/>
              <a:t> dolor sit </a:t>
            </a:r>
            <a:r>
              <a:rPr lang="en-US" sz="4000" dirty="0" err="1"/>
              <a:t>amet</a:t>
            </a:r>
            <a:r>
              <a:rPr lang="en-US" sz="4000" dirty="0"/>
              <a:t>, </a:t>
            </a:r>
            <a:r>
              <a:rPr lang="en-US" sz="4000" dirty="0" err="1"/>
              <a:t>consectetur</a:t>
            </a:r>
            <a:r>
              <a:rPr lang="en-US" sz="4000" dirty="0"/>
              <a:t> </a:t>
            </a:r>
            <a:r>
              <a:rPr lang="en-US" sz="4000" dirty="0" err="1"/>
              <a:t>adipiscing</a:t>
            </a:r>
            <a:r>
              <a:rPr lang="en-US" sz="4000" dirty="0"/>
              <a:t> </a:t>
            </a:r>
            <a:r>
              <a:rPr lang="en-US" sz="4000" dirty="0" err="1"/>
              <a:t>elit</a:t>
            </a:r>
            <a:r>
              <a:rPr lang="en-US" sz="4000" dirty="0"/>
              <a:t>. In a mi non nisi </a:t>
            </a:r>
            <a:r>
              <a:rPr lang="en-US" sz="4000" dirty="0" err="1"/>
              <a:t>ultrices</a:t>
            </a:r>
            <a:r>
              <a:rPr lang="en-US" sz="4000" dirty="0"/>
              <a:t> </a:t>
            </a:r>
            <a:r>
              <a:rPr lang="en-US" sz="4000" dirty="0" err="1"/>
              <a:t>vulputate</a:t>
            </a:r>
            <a:r>
              <a:rPr lang="en-US" sz="4000" dirty="0"/>
              <a:t>. </a:t>
            </a:r>
            <a:r>
              <a:rPr lang="en-US" sz="4000" dirty="0" err="1"/>
              <a:t>Fusce</a:t>
            </a:r>
            <a:r>
              <a:rPr lang="en-US" sz="4000" dirty="0"/>
              <a:t> </a:t>
            </a:r>
            <a:r>
              <a:rPr lang="en-US" sz="4000" dirty="0" err="1"/>
              <a:t>eu</a:t>
            </a:r>
            <a:r>
              <a:rPr lang="en-US" sz="4000" dirty="0"/>
              <a:t> </a:t>
            </a:r>
            <a:r>
              <a:rPr lang="en-US" sz="4000" dirty="0" err="1"/>
              <a:t>convallis</a:t>
            </a:r>
            <a:r>
              <a:rPr lang="en-US" sz="4000" dirty="0"/>
              <a:t> </a:t>
            </a:r>
            <a:r>
              <a:rPr lang="en-US" sz="4000" dirty="0" err="1"/>
              <a:t>enim</a:t>
            </a:r>
            <a:r>
              <a:rPr lang="en-US" sz="4000" dirty="0"/>
              <a:t>, </a:t>
            </a:r>
            <a:r>
              <a:rPr lang="en-US" sz="4000" dirty="0" err="1"/>
              <a:t>ut</a:t>
            </a:r>
            <a:r>
              <a:rPr lang="en-US" sz="4000" dirty="0"/>
              <a:t> </a:t>
            </a:r>
            <a:r>
              <a:rPr lang="en-US" sz="4000" dirty="0" err="1"/>
              <a:t>pulvinar</a:t>
            </a:r>
            <a:r>
              <a:rPr lang="en-US" sz="4000" dirty="0"/>
              <a:t> </a:t>
            </a:r>
            <a:r>
              <a:rPr lang="en-US" sz="4000" dirty="0" err="1"/>
              <a:t>neque</a:t>
            </a:r>
            <a:r>
              <a:rPr lang="en-US" sz="4000" dirty="0"/>
              <a:t>. </a:t>
            </a:r>
            <a:r>
              <a:rPr lang="en-US" sz="4000" dirty="0" err="1"/>
              <a:t>Vivamus</a:t>
            </a:r>
            <a:r>
              <a:rPr lang="en-US" sz="4000" dirty="0"/>
              <a:t> ac </a:t>
            </a:r>
            <a:r>
              <a:rPr lang="en-US" sz="4000" dirty="0" err="1"/>
              <a:t>ornare</a:t>
            </a:r>
            <a:r>
              <a:rPr lang="en-US" sz="4000" dirty="0"/>
              <a:t> quam. </a:t>
            </a:r>
            <a:r>
              <a:rPr lang="en-US" sz="4000" dirty="0" err="1"/>
              <a:t>Nulla</a:t>
            </a:r>
            <a:r>
              <a:rPr lang="en-US" sz="4000" dirty="0"/>
              <a:t> vitae </a:t>
            </a:r>
            <a:r>
              <a:rPr lang="en-US" sz="4000" dirty="0" err="1"/>
              <a:t>risus</a:t>
            </a:r>
            <a:r>
              <a:rPr lang="en-US" sz="4000" dirty="0"/>
              <a:t> </a:t>
            </a:r>
            <a:r>
              <a:rPr lang="en-US" sz="4000" dirty="0" err="1"/>
              <a:t>sed</a:t>
            </a:r>
            <a:r>
              <a:rPr lang="en-US" sz="4000" dirty="0"/>
              <a:t> </a:t>
            </a:r>
            <a:r>
              <a:rPr lang="en-US" sz="4000" dirty="0" err="1"/>
              <a:t>enim</a:t>
            </a:r>
            <a:r>
              <a:rPr lang="en-US" sz="4000" dirty="0"/>
              <a:t> </a:t>
            </a:r>
            <a:r>
              <a:rPr lang="en-US" sz="4000" dirty="0" err="1"/>
              <a:t>consequat</a:t>
            </a:r>
            <a:r>
              <a:rPr lang="en-US" sz="4000" dirty="0"/>
              <a:t> </a:t>
            </a:r>
            <a:r>
              <a:rPr lang="en-US" sz="4000" dirty="0" err="1"/>
              <a:t>pharetra</a:t>
            </a:r>
            <a:r>
              <a:rPr lang="en-US" sz="4000" dirty="0"/>
              <a:t> sit </a:t>
            </a:r>
            <a:r>
              <a:rPr lang="en-US" sz="4000" dirty="0" err="1"/>
              <a:t>amet</a:t>
            </a:r>
            <a:r>
              <a:rPr lang="en-US" sz="4000" dirty="0"/>
              <a:t> id </a:t>
            </a:r>
            <a:r>
              <a:rPr lang="en-US" sz="4000" dirty="0" err="1"/>
              <a:t>tellus</a:t>
            </a:r>
            <a:r>
              <a:rPr lang="en-US" sz="4000" dirty="0"/>
              <a:t>. </a:t>
            </a:r>
            <a:r>
              <a:rPr lang="en-US" sz="4000" dirty="0" err="1"/>
              <a:t>Nulla</a:t>
            </a:r>
            <a:r>
              <a:rPr lang="en-US" sz="4000" dirty="0"/>
              <a:t> a libero </a:t>
            </a:r>
            <a:r>
              <a:rPr lang="en-US" sz="4000" dirty="0" err="1"/>
              <a:t>nec</a:t>
            </a:r>
            <a:r>
              <a:rPr lang="en-US" sz="4000" dirty="0"/>
              <a:t> </a:t>
            </a:r>
            <a:r>
              <a:rPr lang="en-US" sz="4000" dirty="0" err="1"/>
              <a:t>metus</a:t>
            </a:r>
            <a:r>
              <a:rPr lang="en-US" sz="4000" dirty="0"/>
              <a:t> </a:t>
            </a:r>
            <a:r>
              <a:rPr lang="en-US" sz="4000" dirty="0" err="1"/>
              <a:t>tincidunt</a:t>
            </a:r>
            <a:r>
              <a:rPr lang="en-US" sz="4000" dirty="0"/>
              <a:t> </a:t>
            </a:r>
            <a:r>
              <a:rPr lang="en-US" sz="4000" dirty="0" err="1"/>
              <a:t>iaculis</a:t>
            </a:r>
            <a:r>
              <a:rPr lang="en-US" sz="4000" dirty="0"/>
              <a:t>. </a:t>
            </a:r>
            <a:r>
              <a:rPr lang="en-US" sz="4000" dirty="0" err="1"/>
              <a:t>Donec</a:t>
            </a:r>
            <a:r>
              <a:rPr lang="en-US" sz="4000" dirty="0"/>
              <a:t> a porta </a:t>
            </a:r>
            <a:r>
              <a:rPr lang="en-US" sz="4000" dirty="0" err="1"/>
              <a:t>ipsum</a:t>
            </a:r>
            <a:r>
              <a:rPr lang="en-US" sz="4000" dirty="0"/>
              <a:t>. </a:t>
            </a:r>
            <a:r>
              <a:rPr lang="en-US" sz="4000" dirty="0" err="1"/>
              <a:t>Aenean</a:t>
            </a:r>
            <a:r>
              <a:rPr lang="en-US" sz="4000" dirty="0"/>
              <a:t> </a:t>
            </a:r>
            <a:r>
              <a:rPr lang="en-US" sz="4000" dirty="0" err="1"/>
              <a:t>quis</a:t>
            </a:r>
            <a:r>
              <a:rPr lang="en-US" sz="4000" dirty="0"/>
              <a:t> quam </a:t>
            </a:r>
            <a:r>
              <a:rPr lang="en-US" sz="4000" dirty="0" err="1"/>
              <a:t>sed</a:t>
            </a:r>
            <a:r>
              <a:rPr lang="en-US" sz="4000" dirty="0"/>
              <a:t> </a:t>
            </a:r>
            <a:r>
              <a:rPr lang="en-US" sz="4000" dirty="0" err="1"/>
              <a:t>velit</a:t>
            </a:r>
            <a:r>
              <a:rPr lang="en-US" sz="4000" dirty="0"/>
              <a:t> </a:t>
            </a:r>
            <a:r>
              <a:rPr lang="en-US" sz="4000" dirty="0" err="1"/>
              <a:t>dignissim</a:t>
            </a:r>
            <a:r>
              <a:rPr lang="en-US" sz="4000" dirty="0"/>
              <a:t> </a:t>
            </a:r>
            <a:r>
              <a:rPr lang="en-US" sz="4000" dirty="0" err="1"/>
              <a:t>venenatis</a:t>
            </a:r>
            <a:r>
              <a:rPr lang="en-US" sz="4000" dirty="0"/>
              <a:t>. </a:t>
            </a:r>
            <a:r>
              <a:rPr lang="en-US" sz="4000" dirty="0" err="1"/>
              <a:t>Ut</a:t>
            </a:r>
            <a:r>
              <a:rPr lang="en-US" sz="4000" dirty="0"/>
              <a:t> </a:t>
            </a:r>
            <a:r>
              <a:rPr lang="en-US" sz="4000" dirty="0" err="1"/>
              <a:t>sodales</a:t>
            </a:r>
            <a:r>
              <a:rPr lang="en-US" sz="4000" dirty="0"/>
              <a:t> </a:t>
            </a:r>
            <a:r>
              <a:rPr lang="en-US" sz="4000" dirty="0" err="1"/>
              <a:t>lectus</a:t>
            </a:r>
            <a:r>
              <a:rPr lang="en-US" sz="4000" dirty="0"/>
              <a:t> </a:t>
            </a:r>
            <a:r>
              <a:rPr lang="en-US" sz="4000" dirty="0" err="1"/>
              <a:t>bibendum</a:t>
            </a:r>
            <a:r>
              <a:rPr lang="en-US" sz="4000" dirty="0"/>
              <a:t> </a:t>
            </a:r>
            <a:r>
              <a:rPr lang="en-US" sz="4000" dirty="0" err="1"/>
              <a:t>lobortis</a:t>
            </a:r>
            <a:r>
              <a:rPr lang="en-US" sz="4000" dirty="0"/>
              <a:t> </a:t>
            </a:r>
            <a:r>
              <a:rPr lang="en-US" sz="4000" dirty="0" err="1"/>
              <a:t>molestie</a:t>
            </a:r>
            <a:r>
              <a:rPr lang="en-US" sz="4000" dirty="0"/>
              <a:t>. </a:t>
            </a:r>
            <a:r>
              <a:rPr lang="en-US" sz="4000" dirty="0" err="1"/>
              <a:t>Suspendisse</a:t>
            </a:r>
            <a:r>
              <a:rPr lang="en-US" sz="4000" dirty="0"/>
              <a:t> </a:t>
            </a:r>
            <a:r>
              <a:rPr lang="en-US" sz="4000" dirty="0" err="1"/>
              <a:t>cursus</a:t>
            </a:r>
            <a:r>
              <a:rPr lang="en-US" sz="4000" dirty="0"/>
              <a:t> mi in </a:t>
            </a:r>
            <a:r>
              <a:rPr lang="en-US" sz="4000" dirty="0" err="1"/>
              <a:t>imperdiet</a:t>
            </a:r>
            <a:r>
              <a:rPr lang="en-US" sz="4000" dirty="0"/>
              <a:t> </a:t>
            </a:r>
            <a:r>
              <a:rPr lang="en-US" sz="4000" dirty="0" err="1"/>
              <a:t>varius</a:t>
            </a:r>
            <a:r>
              <a:rPr lang="en-US" sz="4000" dirty="0"/>
              <a:t>.</a:t>
            </a:r>
          </a:p>
          <a:p>
            <a:r>
              <a:rPr lang="en-US" sz="4000" dirty="0"/>
              <a:t>Nam sit </a:t>
            </a:r>
            <a:r>
              <a:rPr lang="en-US" sz="4000" dirty="0" err="1"/>
              <a:t>amet</a:t>
            </a:r>
            <a:r>
              <a:rPr lang="en-US" sz="4000" dirty="0"/>
              <a:t> </a:t>
            </a:r>
            <a:r>
              <a:rPr lang="en-US" sz="4000" dirty="0" err="1"/>
              <a:t>pharetra</a:t>
            </a:r>
            <a:r>
              <a:rPr lang="en-US" sz="4000" dirty="0"/>
              <a:t> </a:t>
            </a:r>
            <a:r>
              <a:rPr lang="en-US" sz="4000" dirty="0" err="1"/>
              <a:t>lorem</a:t>
            </a:r>
            <a:r>
              <a:rPr lang="en-US" sz="4000" dirty="0"/>
              <a:t>. </a:t>
            </a:r>
            <a:r>
              <a:rPr lang="en-US" sz="4000" dirty="0" err="1"/>
              <a:t>Pellentesque</a:t>
            </a:r>
            <a:r>
              <a:rPr lang="en-US" sz="4000" dirty="0"/>
              <a:t> </a:t>
            </a:r>
            <a:r>
              <a:rPr lang="en-US" sz="4000" dirty="0" err="1"/>
              <a:t>maximus</a:t>
            </a:r>
            <a:r>
              <a:rPr lang="en-US" sz="4000" dirty="0"/>
              <a:t> </a:t>
            </a:r>
            <a:r>
              <a:rPr lang="en-US" sz="4000" dirty="0" err="1"/>
              <a:t>metus</a:t>
            </a:r>
            <a:r>
              <a:rPr lang="en-US" sz="4000" dirty="0"/>
              <a:t> </a:t>
            </a:r>
            <a:r>
              <a:rPr lang="en-US" sz="4000" dirty="0" err="1"/>
              <a:t>ut</a:t>
            </a:r>
            <a:r>
              <a:rPr lang="en-US" sz="4000" dirty="0"/>
              <a:t> </a:t>
            </a:r>
            <a:r>
              <a:rPr lang="en-US" sz="4000" dirty="0" err="1"/>
              <a:t>mauris</a:t>
            </a:r>
            <a:r>
              <a:rPr lang="en-US" sz="4000" dirty="0"/>
              <a:t> </a:t>
            </a:r>
            <a:r>
              <a:rPr lang="en-US" sz="4000" dirty="0" err="1"/>
              <a:t>consequat</a:t>
            </a:r>
            <a:r>
              <a:rPr lang="en-US" sz="4000" dirty="0"/>
              <a:t> </a:t>
            </a:r>
            <a:r>
              <a:rPr lang="en-US" sz="4000" dirty="0" err="1"/>
              <a:t>vehicula</a:t>
            </a:r>
            <a:r>
              <a:rPr lang="en-US" sz="4000" dirty="0"/>
              <a:t>. </a:t>
            </a:r>
            <a:r>
              <a:rPr lang="en-US" sz="4000" dirty="0" err="1"/>
              <a:t>Pellentesque</a:t>
            </a:r>
            <a:r>
              <a:rPr lang="en-US" sz="4000" dirty="0"/>
              <a:t> habitant </a:t>
            </a:r>
            <a:r>
              <a:rPr lang="en-US" sz="4000" dirty="0" err="1"/>
              <a:t>morbi</a:t>
            </a:r>
            <a:r>
              <a:rPr lang="en-US" sz="4000" dirty="0"/>
              <a:t> </a:t>
            </a:r>
            <a:r>
              <a:rPr lang="en-US" sz="4000" dirty="0" err="1"/>
              <a:t>tristique</a:t>
            </a:r>
            <a:r>
              <a:rPr lang="en-US" sz="4000" dirty="0"/>
              <a:t> </a:t>
            </a:r>
            <a:r>
              <a:rPr lang="en-US" sz="4000" dirty="0" err="1"/>
              <a:t>senectus</a:t>
            </a:r>
            <a:r>
              <a:rPr lang="en-US" sz="4000" dirty="0"/>
              <a:t> et </a:t>
            </a:r>
            <a:r>
              <a:rPr lang="en-US" sz="4000" dirty="0" err="1"/>
              <a:t>netus</a:t>
            </a:r>
            <a:r>
              <a:rPr lang="en-US" sz="4000" dirty="0"/>
              <a:t> et </a:t>
            </a:r>
            <a:r>
              <a:rPr lang="en-US" sz="4000" dirty="0" err="1"/>
              <a:t>malesuada</a:t>
            </a:r>
            <a:r>
              <a:rPr lang="en-US" sz="4000" dirty="0"/>
              <a:t> fames ac </a:t>
            </a:r>
            <a:r>
              <a:rPr lang="en-US" sz="4000" dirty="0" err="1"/>
              <a:t>turpis</a:t>
            </a:r>
            <a:r>
              <a:rPr lang="en-US" sz="4000" dirty="0"/>
              <a:t> </a:t>
            </a:r>
            <a:r>
              <a:rPr lang="en-US" sz="4000" dirty="0" err="1"/>
              <a:t>egestas</a:t>
            </a:r>
            <a:r>
              <a:rPr lang="en-US" sz="4000" dirty="0"/>
              <a:t>. </a:t>
            </a:r>
            <a:r>
              <a:rPr lang="en-US" sz="4000" dirty="0" err="1"/>
              <a:t>Donec</a:t>
            </a:r>
            <a:r>
              <a:rPr lang="en-US" sz="4000" dirty="0"/>
              <a:t> </a:t>
            </a:r>
            <a:r>
              <a:rPr lang="en-US" sz="4000" dirty="0" err="1"/>
              <a:t>luctus</a:t>
            </a:r>
            <a:r>
              <a:rPr lang="en-US" sz="4000" dirty="0"/>
              <a:t> </a:t>
            </a:r>
            <a:r>
              <a:rPr lang="en-US" sz="4000" dirty="0" err="1"/>
              <a:t>tempor</a:t>
            </a:r>
            <a:r>
              <a:rPr lang="en-US" sz="4000" dirty="0"/>
              <a:t> dolor id </a:t>
            </a:r>
            <a:r>
              <a:rPr lang="en-US" sz="4000" dirty="0" err="1"/>
              <a:t>gravida</a:t>
            </a:r>
            <a:r>
              <a:rPr lang="en-US" sz="4000" dirty="0"/>
              <a:t>. </a:t>
            </a:r>
            <a:r>
              <a:rPr lang="en-US" sz="4000" dirty="0" err="1"/>
              <a:t>Morbi</a:t>
            </a:r>
            <a:r>
              <a:rPr lang="en-US" sz="4000" dirty="0"/>
              <a:t> </a:t>
            </a:r>
            <a:r>
              <a:rPr lang="en-US" sz="4000" dirty="0" err="1"/>
              <a:t>posuere</a:t>
            </a:r>
            <a:r>
              <a:rPr lang="en-US" sz="4000" dirty="0"/>
              <a:t>, nisi non </a:t>
            </a:r>
            <a:r>
              <a:rPr lang="en-US" sz="4000" dirty="0" err="1"/>
              <a:t>tempor</a:t>
            </a:r>
            <a:r>
              <a:rPr lang="en-US" sz="4000" dirty="0"/>
              <a:t> </a:t>
            </a:r>
            <a:r>
              <a:rPr lang="en-US" sz="4000" dirty="0" err="1"/>
              <a:t>rutrum</a:t>
            </a:r>
            <a:r>
              <a:rPr lang="en-US" sz="4000" dirty="0"/>
              <a:t>, </a:t>
            </a:r>
            <a:r>
              <a:rPr lang="en-US" sz="4000" dirty="0" err="1"/>
              <a:t>velit</a:t>
            </a:r>
            <a:r>
              <a:rPr lang="en-US" sz="4000" dirty="0"/>
              <a:t> </a:t>
            </a:r>
            <a:r>
              <a:rPr lang="en-US" sz="4000" dirty="0" err="1"/>
              <a:t>neque</a:t>
            </a:r>
            <a:r>
              <a:rPr lang="en-US" sz="4000" dirty="0"/>
              <a:t> </a:t>
            </a:r>
            <a:r>
              <a:rPr lang="en-US" sz="4000" dirty="0" err="1"/>
              <a:t>ultrices</a:t>
            </a:r>
            <a:r>
              <a:rPr lang="en-US" sz="4000" dirty="0"/>
              <a:t> </a:t>
            </a:r>
            <a:r>
              <a:rPr lang="en-US" sz="4000" dirty="0" err="1"/>
              <a:t>elit</a:t>
            </a:r>
            <a:r>
              <a:rPr lang="en-US" sz="4000" dirty="0"/>
              <a:t>, </a:t>
            </a:r>
            <a:r>
              <a:rPr lang="en-US" sz="4000" dirty="0" err="1"/>
              <a:t>eu</a:t>
            </a:r>
            <a:r>
              <a:rPr lang="en-US" sz="4000" dirty="0"/>
              <a:t> </a:t>
            </a:r>
            <a:r>
              <a:rPr lang="en-US" sz="4000" dirty="0" err="1"/>
              <a:t>scelerisque</a:t>
            </a:r>
            <a:r>
              <a:rPr lang="en-US" sz="4000" dirty="0"/>
              <a:t> </a:t>
            </a:r>
            <a:r>
              <a:rPr lang="en-US" sz="4000" dirty="0" err="1"/>
              <a:t>arcu</a:t>
            </a:r>
            <a:r>
              <a:rPr lang="en-US" sz="4000" dirty="0"/>
              <a:t> lacus </a:t>
            </a:r>
            <a:r>
              <a:rPr lang="en-US" sz="4000" dirty="0" err="1"/>
              <a:t>pretium</a:t>
            </a:r>
            <a:r>
              <a:rPr lang="en-US" sz="4000" dirty="0"/>
              <a:t> nisi. </a:t>
            </a:r>
            <a:r>
              <a:rPr lang="en-US" sz="4000" dirty="0" err="1"/>
              <a:t>Nullam</a:t>
            </a:r>
            <a:r>
              <a:rPr lang="en-US" sz="4000" dirty="0"/>
              <a:t> sit </a:t>
            </a:r>
            <a:r>
              <a:rPr lang="en-US" sz="4000" dirty="0" err="1"/>
              <a:t>amet</a:t>
            </a:r>
            <a:r>
              <a:rPr lang="en-US" sz="4000" dirty="0"/>
              <a:t> </a:t>
            </a:r>
            <a:r>
              <a:rPr lang="en-US" sz="4000" dirty="0" err="1"/>
              <a:t>sagittis</a:t>
            </a:r>
            <a:r>
              <a:rPr lang="en-US" sz="4000" dirty="0"/>
              <a:t> magna. In </a:t>
            </a:r>
            <a:r>
              <a:rPr lang="en-US" sz="4000" dirty="0" err="1"/>
              <a:t>leo</a:t>
            </a:r>
            <a:r>
              <a:rPr lang="en-US" sz="4000" dirty="0"/>
              <a:t> </a:t>
            </a:r>
            <a:r>
              <a:rPr lang="en-US" sz="4000" dirty="0" err="1"/>
              <a:t>turpis</a:t>
            </a:r>
            <a:r>
              <a:rPr lang="en-US" sz="4000" dirty="0"/>
              <a:t>, </a:t>
            </a:r>
            <a:r>
              <a:rPr lang="en-US" sz="4000" dirty="0" err="1"/>
              <a:t>feugiat</a:t>
            </a:r>
            <a:r>
              <a:rPr lang="en-US" sz="4000" dirty="0"/>
              <a:t> </a:t>
            </a:r>
            <a:r>
              <a:rPr lang="en-US" sz="4000" dirty="0" err="1"/>
              <a:t>ut</a:t>
            </a:r>
            <a:r>
              <a:rPr lang="en-US" sz="4000" dirty="0"/>
              <a:t> </a:t>
            </a:r>
            <a:r>
              <a:rPr lang="en-US" sz="4000" dirty="0" err="1"/>
              <a:t>orci</a:t>
            </a:r>
            <a:r>
              <a:rPr lang="en-US" sz="4000" dirty="0"/>
              <a:t> in, </a:t>
            </a:r>
            <a:r>
              <a:rPr lang="en-US" sz="4000" dirty="0" err="1"/>
              <a:t>luctus</a:t>
            </a:r>
            <a:r>
              <a:rPr lang="en-US" sz="4000" dirty="0"/>
              <a:t> </a:t>
            </a:r>
            <a:r>
              <a:rPr lang="en-US" sz="4000" dirty="0" err="1"/>
              <a:t>faucibus</a:t>
            </a:r>
            <a:r>
              <a:rPr lang="en-US" sz="4000" dirty="0"/>
              <a:t> lacus. Cum </a:t>
            </a:r>
            <a:r>
              <a:rPr lang="en-US" sz="4000" dirty="0" err="1"/>
              <a:t>sociis</a:t>
            </a:r>
            <a:r>
              <a:rPr lang="en-US" sz="4000" dirty="0"/>
              <a:t> </a:t>
            </a:r>
            <a:r>
              <a:rPr lang="en-US" sz="4000" dirty="0" err="1"/>
              <a:t>natoque</a:t>
            </a:r>
            <a:r>
              <a:rPr lang="en-US" sz="4000" dirty="0"/>
              <a:t> </a:t>
            </a:r>
            <a:r>
              <a:rPr lang="en-US" sz="4000" dirty="0" err="1"/>
              <a:t>penatibus</a:t>
            </a:r>
            <a:r>
              <a:rPr lang="en-US" sz="4000" dirty="0"/>
              <a:t> et </a:t>
            </a:r>
            <a:r>
              <a:rPr lang="en-US" sz="4000" dirty="0" err="1"/>
              <a:t>magnis</a:t>
            </a:r>
            <a:r>
              <a:rPr lang="en-US" sz="4000" dirty="0"/>
              <a:t> dis parturient </a:t>
            </a:r>
            <a:r>
              <a:rPr lang="en-US" sz="4000" dirty="0" err="1"/>
              <a:t>montes</a:t>
            </a:r>
            <a:r>
              <a:rPr lang="en-US" sz="4000" dirty="0"/>
              <a:t>, </a:t>
            </a:r>
            <a:r>
              <a:rPr lang="en-US" sz="4000" dirty="0" err="1"/>
              <a:t>nascetur</a:t>
            </a:r>
            <a:r>
              <a:rPr lang="en-US" sz="4000" dirty="0"/>
              <a:t> </a:t>
            </a:r>
            <a:r>
              <a:rPr lang="en-US" sz="4000" dirty="0" err="1"/>
              <a:t>ridiculus</a:t>
            </a:r>
            <a:r>
              <a:rPr lang="en-US" sz="4000" dirty="0"/>
              <a:t> mus. </a:t>
            </a:r>
            <a:r>
              <a:rPr lang="en-US" sz="4000" dirty="0" err="1"/>
              <a:t>Nullam</a:t>
            </a:r>
            <a:r>
              <a:rPr lang="en-US" sz="4000" dirty="0"/>
              <a:t> at quam </a:t>
            </a:r>
            <a:r>
              <a:rPr lang="en-US" sz="4000" dirty="0" err="1"/>
              <a:t>mattis</a:t>
            </a:r>
            <a:r>
              <a:rPr lang="en-US" sz="4000" dirty="0"/>
              <a:t> </a:t>
            </a:r>
            <a:r>
              <a:rPr lang="en-US" sz="4000" dirty="0" err="1"/>
              <a:t>felis</a:t>
            </a:r>
            <a:r>
              <a:rPr lang="en-US" sz="4000" dirty="0"/>
              <a:t> </a:t>
            </a:r>
            <a:r>
              <a:rPr lang="en-US" sz="4000" dirty="0" err="1"/>
              <a:t>suscipit</a:t>
            </a:r>
            <a:r>
              <a:rPr lang="en-US" sz="4000" dirty="0"/>
              <a:t> </a:t>
            </a:r>
            <a:r>
              <a:rPr lang="en-US" sz="4000" dirty="0" err="1"/>
              <a:t>blandit</a:t>
            </a:r>
            <a:r>
              <a:rPr lang="en-US" sz="4000" dirty="0"/>
              <a:t>. </a:t>
            </a:r>
            <a:r>
              <a:rPr lang="en-US" sz="4000" dirty="0" err="1"/>
              <a:t>Ut</a:t>
            </a:r>
            <a:r>
              <a:rPr lang="en-US" sz="4000" dirty="0"/>
              <a:t> </a:t>
            </a:r>
            <a:r>
              <a:rPr lang="en-US" sz="4000" dirty="0" err="1"/>
              <a:t>imperdiet</a:t>
            </a:r>
            <a:r>
              <a:rPr lang="en-US" sz="4000" dirty="0"/>
              <a:t>, </a:t>
            </a:r>
            <a:r>
              <a:rPr lang="en-US" sz="4000" dirty="0" err="1"/>
              <a:t>massa</a:t>
            </a:r>
            <a:r>
              <a:rPr lang="en-US" sz="4000" dirty="0"/>
              <a:t> in </a:t>
            </a:r>
            <a:r>
              <a:rPr lang="en-US" sz="4000" dirty="0" err="1"/>
              <a:t>tempor</a:t>
            </a:r>
            <a:r>
              <a:rPr lang="en-US" sz="4000" dirty="0"/>
              <a:t> </a:t>
            </a:r>
            <a:r>
              <a:rPr lang="en-US" sz="4000" dirty="0" err="1"/>
              <a:t>luctus</a:t>
            </a:r>
            <a:r>
              <a:rPr lang="en-US" sz="4000" dirty="0"/>
              <a:t>, </a:t>
            </a:r>
            <a:r>
              <a:rPr lang="en-US" sz="4000" dirty="0" err="1"/>
              <a:t>risus</a:t>
            </a:r>
            <a:r>
              <a:rPr lang="en-US" sz="4000" dirty="0"/>
              <a:t> </a:t>
            </a:r>
            <a:r>
              <a:rPr lang="en-US" sz="4000" dirty="0" err="1"/>
              <a:t>metus</a:t>
            </a:r>
            <a:r>
              <a:rPr lang="en-US" sz="4000" dirty="0"/>
              <a:t> </a:t>
            </a:r>
            <a:r>
              <a:rPr lang="en-US" sz="4000" dirty="0" err="1"/>
              <a:t>convallis</a:t>
            </a:r>
            <a:r>
              <a:rPr lang="en-US" sz="4000" dirty="0"/>
              <a:t> </a:t>
            </a:r>
            <a:r>
              <a:rPr lang="en-US" sz="4000" dirty="0" err="1"/>
              <a:t>erat</a:t>
            </a:r>
            <a:r>
              <a:rPr lang="en-US" sz="4000" dirty="0"/>
              <a:t>, ac </a:t>
            </a:r>
            <a:r>
              <a:rPr lang="en-US" sz="4000" dirty="0" err="1"/>
              <a:t>varius</a:t>
            </a:r>
            <a:r>
              <a:rPr lang="en-US" sz="4000" dirty="0"/>
              <a:t> </a:t>
            </a:r>
            <a:r>
              <a:rPr lang="en-US" sz="4000" dirty="0" err="1"/>
              <a:t>tellus</a:t>
            </a:r>
            <a:r>
              <a:rPr lang="en-US" sz="4000" dirty="0"/>
              <a:t> lacus non </a:t>
            </a:r>
            <a:r>
              <a:rPr lang="en-US" sz="4000" dirty="0" err="1"/>
              <a:t>justo</a:t>
            </a:r>
            <a:r>
              <a:rPr lang="en-US" sz="4000" dirty="0"/>
              <a:t>. </a:t>
            </a:r>
            <a:r>
              <a:rPr lang="en-US" sz="4000" dirty="0" err="1"/>
              <a:t>Quisque</a:t>
            </a:r>
            <a:r>
              <a:rPr lang="en-US" sz="4000" dirty="0"/>
              <a:t> </a:t>
            </a:r>
            <a:r>
              <a:rPr lang="en-US" sz="4000" dirty="0" err="1"/>
              <a:t>laoreet</a:t>
            </a:r>
            <a:r>
              <a:rPr lang="en-US" sz="4000" dirty="0"/>
              <a:t> </a:t>
            </a:r>
            <a:r>
              <a:rPr lang="en-US" sz="4000" dirty="0" err="1"/>
              <a:t>nunc</a:t>
            </a:r>
            <a:endParaRPr lang="en-US" sz="4000" dirty="0"/>
          </a:p>
        </p:txBody>
      </p:sp>
      <p:sp>
        <p:nvSpPr>
          <p:cNvPr id="19" name="Rectangle 18"/>
          <p:cNvSpPr/>
          <p:nvPr/>
        </p:nvSpPr>
        <p:spPr>
          <a:xfrm>
            <a:off x="20726401" y="6433592"/>
            <a:ext cx="8483600" cy="9325630"/>
          </a:xfrm>
          <a:prstGeom prst="rect">
            <a:avLst/>
          </a:prstGeom>
        </p:spPr>
        <p:txBody>
          <a:bodyPr wrap="square">
            <a:spAutoFit/>
          </a:bodyPr>
          <a:lstStyle/>
          <a:p>
            <a:r>
              <a:rPr lang="en-US" sz="4000" b="0" i="0" dirty="0">
                <a:solidFill>
                  <a:srgbClr val="000000"/>
                </a:solidFill>
                <a:effectLst/>
              </a:rPr>
              <a:t>Nam </a:t>
            </a:r>
            <a:r>
              <a:rPr lang="en-US" sz="4000" b="0" i="0" dirty="0" err="1">
                <a:solidFill>
                  <a:srgbClr val="000000"/>
                </a:solidFill>
                <a:effectLst/>
              </a:rPr>
              <a:t>venenatis</a:t>
            </a:r>
            <a:r>
              <a:rPr lang="en-US" sz="4000" b="0" i="0" dirty="0">
                <a:solidFill>
                  <a:srgbClr val="000000"/>
                </a:solidFill>
                <a:effectLst/>
              </a:rPr>
              <a:t>, </a:t>
            </a:r>
            <a:r>
              <a:rPr lang="en-US" sz="4000" b="0" i="0" dirty="0" err="1">
                <a:solidFill>
                  <a:srgbClr val="000000"/>
                </a:solidFill>
                <a:effectLst/>
              </a:rPr>
              <a:t>leo</a:t>
            </a:r>
            <a:r>
              <a:rPr lang="en-US" sz="4000" b="0" i="0" dirty="0">
                <a:solidFill>
                  <a:srgbClr val="000000"/>
                </a:solidFill>
                <a:effectLst/>
              </a:rPr>
              <a:t> ac </a:t>
            </a:r>
            <a:r>
              <a:rPr lang="en-US" sz="4000" b="0" i="0" dirty="0" err="1">
                <a:solidFill>
                  <a:srgbClr val="000000"/>
                </a:solidFill>
                <a:effectLst/>
              </a:rPr>
              <a:t>accumsan</a:t>
            </a:r>
            <a:r>
              <a:rPr lang="en-US" sz="4000" b="0" i="0" dirty="0">
                <a:solidFill>
                  <a:srgbClr val="000000"/>
                </a:solidFill>
                <a:effectLst/>
              </a:rPr>
              <a:t> </a:t>
            </a:r>
            <a:r>
              <a:rPr lang="en-US" sz="4000" b="0" i="0" dirty="0" err="1">
                <a:solidFill>
                  <a:srgbClr val="000000"/>
                </a:solidFill>
                <a:effectLst/>
              </a:rPr>
              <a:t>venenatis</a:t>
            </a:r>
            <a:r>
              <a:rPr lang="en-US" sz="4000" b="0" i="0" dirty="0">
                <a:solidFill>
                  <a:srgbClr val="000000"/>
                </a:solidFill>
                <a:effectLst/>
              </a:rPr>
              <a:t>, </a:t>
            </a:r>
            <a:r>
              <a:rPr lang="en-US" sz="4000" b="0" i="0" dirty="0" err="1">
                <a:solidFill>
                  <a:srgbClr val="000000"/>
                </a:solidFill>
                <a:effectLst/>
              </a:rPr>
              <a:t>tellus</a:t>
            </a:r>
            <a:r>
              <a:rPr lang="en-US" sz="4000" b="0" i="0" dirty="0">
                <a:solidFill>
                  <a:srgbClr val="000000"/>
                </a:solidFill>
                <a:effectLst/>
              </a:rPr>
              <a:t> </a:t>
            </a:r>
            <a:r>
              <a:rPr lang="en-US" sz="4000" b="0" i="0" dirty="0" err="1">
                <a:solidFill>
                  <a:srgbClr val="000000"/>
                </a:solidFill>
                <a:effectLst/>
              </a:rPr>
              <a:t>urna</a:t>
            </a:r>
            <a:r>
              <a:rPr lang="en-US" sz="4000" b="0" i="0" dirty="0">
                <a:solidFill>
                  <a:srgbClr val="000000"/>
                </a:solidFill>
                <a:effectLst/>
              </a:rPr>
              <a:t> </a:t>
            </a:r>
            <a:r>
              <a:rPr lang="en-US" sz="4000" b="0" i="0" dirty="0" err="1">
                <a:solidFill>
                  <a:srgbClr val="000000"/>
                </a:solidFill>
                <a:effectLst/>
              </a:rPr>
              <a:t>vehicula</a:t>
            </a:r>
            <a:r>
              <a:rPr lang="en-US" sz="4000" b="0" i="0" dirty="0">
                <a:solidFill>
                  <a:srgbClr val="000000"/>
                </a:solidFill>
                <a:effectLst/>
              </a:rPr>
              <a:t> </a:t>
            </a:r>
            <a:r>
              <a:rPr lang="en-US" sz="4000" b="0" i="0" dirty="0" err="1">
                <a:solidFill>
                  <a:srgbClr val="000000"/>
                </a:solidFill>
                <a:effectLst/>
              </a:rPr>
              <a:t>turpis</a:t>
            </a:r>
            <a:r>
              <a:rPr lang="en-US" sz="4000" b="0" i="0" dirty="0">
                <a:solidFill>
                  <a:srgbClr val="000000"/>
                </a:solidFill>
                <a:effectLst/>
              </a:rPr>
              <a:t>, </a:t>
            </a:r>
            <a:r>
              <a:rPr lang="en-US" sz="4000" b="0" i="0" dirty="0" err="1">
                <a:solidFill>
                  <a:srgbClr val="000000"/>
                </a:solidFill>
                <a:effectLst/>
              </a:rPr>
              <a:t>pretium</a:t>
            </a:r>
            <a:r>
              <a:rPr lang="en-US" sz="4000" b="0" i="0" dirty="0">
                <a:solidFill>
                  <a:srgbClr val="000000"/>
                </a:solidFill>
                <a:effectLst/>
              </a:rPr>
              <a:t> </a:t>
            </a:r>
            <a:r>
              <a:rPr lang="en-US" sz="4000" b="0" i="0" dirty="0" err="1">
                <a:solidFill>
                  <a:srgbClr val="000000"/>
                </a:solidFill>
                <a:effectLst/>
              </a:rPr>
              <a:t>ullamcorper</a:t>
            </a:r>
            <a:r>
              <a:rPr lang="en-US" sz="4000" b="0" i="0" dirty="0">
                <a:solidFill>
                  <a:srgbClr val="000000"/>
                </a:solidFill>
                <a:effectLst/>
              </a:rPr>
              <a:t> </a:t>
            </a:r>
            <a:r>
              <a:rPr lang="en-US" sz="4000" b="0" i="0" dirty="0" err="1">
                <a:solidFill>
                  <a:srgbClr val="000000"/>
                </a:solidFill>
                <a:effectLst/>
              </a:rPr>
              <a:t>mauris</a:t>
            </a:r>
            <a:r>
              <a:rPr lang="en-US" sz="4000" b="0" i="0" dirty="0">
                <a:solidFill>
                  <a:srgbClr val="000000"/>
                </a:solidFill>
                <a:effectLst/>
              </a:rPr>
              <a:t> </a:t>
            </a:r>
            <a:r>
              <a:rPr lang="en-US" sz="4000" b="0" i="0" dirty="0" err="1">
                <a:solidFill>
                  <a:srgbClr val="000000"/>
                </a:solidFill>
                <a:effectLst/>
              </a:rPr>
              <a:t>lorem</a:t>
            </a:r>
            <a:r>
              <a:rPr lang="en-US" sz="4000" b="0" i="0" dirty="0">
                <a:solidFill>
                  <a:srgbClr val="000000"/>
                </a:solidFill>
                <a:effectLst/>
              </a:rPr>
              <a:t> a </a:t>
            </a:r>
            <a:r>
              <a:rPr lang="en-US" sz="4000" b="0" i="0" dirty="0" err="1">
                <a:solidFill>
                  <a:srgbClr val="000000"/>
                </a:solidFill>
                <a:effectLst/>
              </a:rPr>
              <a:t>enim</a:t>
            </a:r>
            <a:r>
              <a:rPr lang="en-US" sz="4000" b="0" i="0" dirty="0">
                <a:solidFill>
                  <a:srgbClr val="000000"/>
                </a:solidFill>
                <a:effectLst/>
              </a:rPr>
              <a:t>. </a:t>
            </a:r>
            <a:r>
              <a:rPr lang="en-US" sz="4000" b="0" i="0" dirty="0" err="1">
                <a:solidFill>
                  <a:srgbClr val="000000"/>
                </a:solidFill>
                <a:effectLst/>
              </a:rPr>
              <a:t>Quisque</a:t>
            </a:r>
            <a:r>
              <a:rPr lang="en-US" sz="4000" b="0" i="0" dirty="0">
                <a:solidFill>
                  <a:srgbClr val="000000"/>
                </a:solidFill>
                <a:effectLst/>
              </a:rPr>
              <a:t> </a:t>
            </a:r>
            <a:r>
              <a:rPr lang="en-US" sz="4000" b="0" i="0" dirty="0" err="1">
                <a:solidFill>
                  <a:srgbClr val="000000"/>
                </a:solidFill>
                <a:effectLst/>
              </a:rPr>
              <a:t>convallis</a:t>
            </a:r>
            <a:r>
              <a:rPr lang="en-US" sz="4000" b="0" i="0" dirty="0">
                <a:solidFill>
                  <a:srgbClr val="000000"/>
                </a:solidFill>
                <a:effectLst/>
              </a:rPr>
              <a:t>, </a:t>
            </a:r>
            <a:r>
              <a:rPr lang="en-US" sz="4000" b="0" i="0" dirty="0" err="1">
                <a:solidFill>
                  <a:srgbClr val="000000"/>
                </a:solidFill>
                <a:effectLst/>
              </a:rPr>
              <a:t>turpis</a:t>
            </a:r>
            <a:r>
              <a:rPr lang="en-US" sz="4000" b="0" i="0" dirty="0">
                <a:solidFill>
                  <a:srgbClr val="000000"/>
                </a:solidFill>
                <a:effectLst/>
              </a:rPr>
              <a:t> </a:t>
            </a:r>
            <a:r>
              <a:rPr lang="en-US" sz="4000" b="0" i="0" dirty="0" err="1">
                <a:solidFill>
                  <a:srgbClr val="000000"/>
                </a:solidFill>
                <a:effectLst/>
              </a:rPr>
              <a:t>eget</a:t>
            </a:r>
            <a:r>
              <a:rPr lang="en-US" sz="4000" b="0" i="0" dirty="0">
                <a:solidFill>
                  <a:srgbClr val="000000"/>
                </a:solidFill>
                <a:effectLst/>
              </a:rPr>
              <a:t> </a:t>
            </a:r>
            <a:r>
              <a:rPr lang="en-US" sz="4000" b="0" i="0" dirty="0" err="1">
                <a:solidFill>
                  <a:srgbClr val="000000"/>
                </a:solidFill>
                <a:effectLst/>
              </a:rPr>
              <a:t>pretium</a:t>
            </a:r>
            <a:r>
              <a:rPr lang="en-US" sz="4000" b="0" i="0" dirty="0">
                <a:solidFill>
                  <a:srgbClr val="000000"/>
                </a:solidFill>
                <a:effectLst/>
              </a:rPr>
              <a:t> </a:t>
            </a:r>
            <a:r>
              <a:rPr lang="en-US" sz="4000" b="0" i="0" dirty="0" err="1">
                <a:solidFill>
                  <a:srgbClr val="000000"/>
                </a:solidFill>
                <a:effectLst/>
              </a:rPr>
              <a:t>consequat</a:t>
            </a:r>
            <a:r>
              <a:rPr lang="en-US" sz="4000" b="0" i="0" dirty="0">
                <a:solidFill>
                  <a:srgbClr val="000000"/>
                </a:solidFill>
                <a:effectLst/>
              </a:rPr>
              <a:t>, </a:t>
            </a:r>
            <a:r>
              <a:rPr lang="en-US" sz="4000" b="0" i="0" dirty="0" err="1">
                <a:solidFill>
                  <a:srgbClr val="000000"/>
                </a:solidFill>
                <a:effectLst/>
              </a:rPr>
              <a:t>nisl</a:t>
            </a:r>
            <a:r>
              <a:rPr lang="en-US" sz="4000" b="0" i="0" dirty="0">
                <a:solidFill>
                  <a:srgbClr val="000000"/>
                </a:solidFill>
                <a:effectLst/>
              </a:rPr>
              <a:t> </a:t>
            </a:r>
            <a:r>
              <a:rPr lang="en-US" sz="4000" b="0" i="0" dirty="0" err="1">
                <a:solidFill>
                  <a:srgbClr val="000000"/>
                </a:solidFill>
                <a:effectLst/>
              </a:rPr>
              <a:t>est</a:t>
            </a:r>
            <a:r>
              <a:rPr lang="en-US" sz="4000" b="0" i="0" dirty="0">
                <a:solidFill>
                  <a:srgbClr val="000000"/>
                </a:solidFill>
                <a:effectLst/>
              </a:rPr>
              <a:t> </a:t>
            </a:r>
            <a:r>
              <a:rPr lang="en-US" sz="4000" b="0" i="0" dirty="0" err="1">
                <a:solidFill>
                  <a:srgbClr val="000000"/>
                </a:solidFill>
                <a:effectLst/>
              </a:rPr>
              <a:t>eleifend</a:t>
            </a:r>
            <a:r>
              <a:rPr lang="en-US" sz="4000" b="0" i="0" dirty="0">
                <a:solidFill>
                  <a:srgbClr val="000000"/>
                </a:solidFill>
                <a:effectLst/>
              </a:rPr>
              <a:t> lacus, vitae </a:t>
            </a:r>
            <a:r>
              <a:rPr lang="en-US" sz="4000" b="0" i="0" dirty="0" err="1">
                <a:solidFill>
                  <a:srgbClr val="000000"/>
                </a:solidFill>
                <a:effectLst/>
              </a:rPr>
              <a:t>hendrerit</a:t>
            </a:r>
            <a:r>
              <a:rPr lang="en-US" sz="4000" b="0" i="0" dirty="0">
                <a:solidFill>
                  <a:srgbClr val="000000"/>
                </a:solidFill>
                <a:effectLst/>
              </a:rPr>
              <a:t> ante </a:t>
            </a:r>
            <a:r>
              <a:rPr lang="en-US" sz="4000" b="0" i="0" dirty="0" err="1">
                <a:solidFill>
                  <a:srgbClr val="000000"/>
                </a:solidFill>
                <a:effectLst/>
              </a:rPr>
              <a:t>lectus</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nunc</a:t>
            </a:r>
            <a:r>
              <a:rPr lang="en-US" sz="4000" b="0" i="0" dirty="0">
                <a:solidFill>
                  <a:srgbClr val="000000"/>
                </a:solidFill>
                <a:effectLst/>
              </a:rPr>
              <a:t>. </a:t>
            </a:r>
            <a:r>
              <a:rPr lang="en-US" sz="4000" b="0" i="0" dirty="0" err="1">
                <a:solidFill>
                  <a:srgbClr val="000000"/>
                </a:solidFill>
                <a:effectLst/>
              </a:rPr>
              <a:t>Donec</a:t>
            </a:r>
            <a:r>
              <a:rPr lang="en-US" sz="4000" b="0" i="0" dirty="0">
                <a:solidFill>
                  <a:srgbClr val="000000"/>
                </a:solidFill>
                <a:effectLst/>
              </a:rPr>
              <a:t> </a:t>
            </a:r>
            <a:r>
              <a:rPr lang="en-US" sz="4000" b="0" i="0" dirty="0" err="1">
                <a:solidFill>
                  <a:srgbClr val="000000"/>
                </a:solidFill>
                <a:effectLst/>
              </a:rPr>
              <a:t>nec</a:t>
            </a:r>
            <a:r>
              <a:rPr lang="en-US" sz="4000" b="0" i="0" dirty="0">
                <a:solidFill>
                  <a:srgbClr val="000000"/>
                </a:solidFill>
                <a:effectLst/>
              </a:rPr>
              <a:t> mi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arcu</a:t>
            </a:r>
            <a:r>
              <a:rPr lang="en-US" sz="4000" b="0" i="0" dirty="0">
                <a:solidFill>
                  <a:srgbClr val="000000"/>
                </a:solidFill>
                <a:effectLst/>
              </a:rPr>
              <a:t> </a:t>
            </a:r>
            <a:r>
              <a:rPr lang="en-US" sz="4000" b="0" i="0" dirty="0" err="1">
                <a:solidFill>
                  <a:srgbClr val="000000"/>
                </a:solidFill>
                <a:effectLst/>
              </a:rPr>
              <a:t>pulvinar</a:t>
            </a:r>
            <a:r>
              <a:rPr lang="en-US" sz="4000" b="0" i="0" dirty="0">
                <a:solidFill>
                  <a:srgbClr val="000000"/>
                </a:solidFill>
                <a:effectLst/>
              </a:rPr>
              <a:t> </a:t>
            </a:r>
            <a:r>
              <a:rPr lang="en-US" sz="4000" b="0" i="0" dirty="0" err="1">
                <a:solidFill>
                  <a:srgbClr val="000000"/>
                </a:solidFill>
                <a:effectLst/>
              </a:rPr>
              <a:t>auctor</a:t>
            </a:r>
            <a:r>
              <a:rPr lang="en-US" sz="4000" b="0" i="0" dirty="0">
                <a:solidFill>
                  <a:srgbClr val="000000"/>
                </a:solidFill>
                <a:effectLst/>
              </a:rPr>
              <a:t>. </a:t>
            </a:r>
            <a:r>
              <a:rPr lang="en-US" sz="4000" b="0" i="0" dirty="0" err="1">
                <a:solidFill>
                  <a:srgbClr val="000000"/>
                </a:solidFill>
                <a:effectLst/>
              </a:rPr>
              <a:t>Praesent</a:t>
            </a:r>
            <a:r>
              <a:rPr lang="en-US" sz="4000" b="0" i="0" dirty="0">
                <a:solidFill>
                  <a:srgbClr val="000000"/>
                </a:solidFill>
                <a:effectLst/>
              </a:rPr>
              <a:t> </a:t>
            </a:r>
            <a:r>
              <a:rPr lang="en-US" sz="4000" b="0" i="0" dirty="0" err="1">
                <a:solidFill>
                  <a:srgbClr val="000000"/>
                </a:solidFill>
                <a:effectLst/>
              </a:rPr>
              <a:t>nec</a:t>
            </a:r>
            <a:r>
              <a:rPr lang="en-US" sz="4000" b="0" i="0" dirty="0">
                <a:solidFill>
                  <a:srgbClr val="000000"/>
                </a:solidFill>
                <a:effectLst/>
              </a:rPr>
              <a:t> </a:t>
            </a:r>
            <a:r>
              <a:rPr lang="en-US" sz="4000" b="0" i="0" dirty="0" err="1">
                <a:solidFill>
                  <a:srgbClr val="000000"/>
                </a:solidFill>
                <a:effectLst/>
              </a:rPr>
              <a:t>auctor</a:t>
            </a:r>
            <a:r>
              <a:rPr lang="en-US" sz="4000" b="0" i="0" dirty="0">
                <a:solidFill>
                  <a:srgbClr val="000000"/>
                </a:solidFill>
                <a:effectLst/>
              </a:rPr>
              <a:t> mi. </a:t>
            </a:r>
            <a:r>
              <a:rPr lang="en-US" sz="4000" b="0" i="0" dirty="0" err="1">
                <a:solidFill>
                  <a:srgbClr val="000000"/>
                </a:solidFill>
                <a:effectLst/>
              </a:rPr>
              <a:t>Mauris</a:t>
            </a:r>
            <a:r>
              <a:rPr lang="en-US" sz="4000" b="0" i="0" dirty="0">
                <a:solidFill>
                  <a:srgbClr val="000000"/>
                </a:solidFill>
                <a:effectLst/>
              </a:rPr>
              <a:t> non </a:t>
            </a:r>
            <a:r>
              <a:rPr lang="en-US" sz="4000" b="0" i="0" dirty="0" err="1">
                <a:solidFill>
                  <a:srgbClr val="000000"/>
                </a:solidFill>
                <a:effectLst/>
              </a:rPr>
              <a:t>luctus</a:t>
            </a:r>
            <a:r>
              <a:rPr lang="en-US" sz="4000" b="0" i="0" dirty="0">
                <a:solidFill>
                  <a:srgbClr val="000000"/>
                </a:solidFill>
                <a:effectLst/>
              </a:rPr>
              <a:t> </a:t>
            </a:r>
            <a:r>
              <a:rPr lang="en-US" sz="4000" b="0" i="0" dirty="0" err="1">
                <a:solidFill>
                  <a:srgbClr val="000000"/>
                </a:solidFill>
                <a:effectLst/>
              </a:rPr>
              <a:t>lectus</a:t>
            </a:r>
            <a:r>
              <a:rPr lang="en-US" sz="4000" b="0" i="0" dirty="0">
                <a:solidFill>
                  <a:srgbClr val="000000"/>
                </a:solidFill>
                <a:effectLst/>
              </a:rPr>
              <a:t>. </a:t>
            </a:r>
            <a:r>
              <a:rPr lang="en-US" sz="4000" b="0" i="0" dirty="0" err="1">
                <a:solidFill>
                  <a:srgbClr val="000000"/>
                </a:solidFill>
                <a:effectLst/>
              </a:rPr>
              <a:t>Suspendisse</a:t>
            </a:r>
            <a:r>
              <a:rPr lang="en-US" sz="4000" b="0" i="0" dirty="0">
                <a:solidFill>
                  <a:srgbClr val="000000"/>
                </a:solidFill>
                <a:effectLst/>
              </a:rPr>
              <a:t> </a:t>
            </a:r>
            <a:r>
              <a:rPr lang="en-US" sz="4000" b="0" i="0" dirty="0" err="1">
                <a:solidFill>
                  <a:srgbClr val="000000"/>
                </a:solidFill>
                <a:effectLst/>
              </a:rPr>
              <a:t>dapibus</a:t>
            </a:r>
            <a:r>
              <a:rPr lang="en-US" sz="4000" b="0" i="0" dirty="0">
                <a:solidFill>
                  <a:srgbClr val="000000"/>
                </a:solidFill>
                <a:effectLst/>
              </a:rPr>
              <a:t> </a:t>
            </a:r>
            <a:r>
              <a:rPr lang="en-US" sz="4000" b="0" i="0" dirty="0" err="1">
                <a:solidFill>
                  <a:srgbClr val="000000"/>
                </a:solidFill>
                <a:effectLst/>
              </a:rPr>
              <a:t>feugiat</a:t>
            </a:r>
            <a:r>
              <a:rPr lang="en-US" sz="4000" b="0" i="0" dirty="0">
                <a:solidFill>
                  <a:srgbClr val="000000"/>
                </a:solidFill>
                <a:effectLst/>
              </a:rPr>
              <a:t> </a:t>
            </a:r>
            <a:r>
              <a:rPr lang="en-US" sz="4000" b="0" i="0" dirty="0" err="1">
                <a:solidFill>
                  <a:srgbClr val="000000"/>
                </a:solidFill>
                <a:effectLst/>
              </a:rPr>
              <a:t>justo</a:t>
            </a:r>
            <a:r>
              <a:rPr lang="en-US" sz="4000" b="0" i="0" dirty="0">
                <a:solidFill>
                  <a:srgbClr val="000000"/>
                </a:solidFill>
                <a:effectLst/>
              </a:rPr>
              <a:t>, at </a:t>
            </a:r>
            <a:r>
              <a:rPr lang="en-US" sz="4000" b="0" i="0" dirty="0" err="1">
                <a:solidFill>
                  <a:srgbClr val="000000"/>
                </a:solidFill>
                <a:effectLst/>
              </a:rPr>
              <a:t>tristique</a:t>
            </a:r>
            <a:r>
              <a:rPr lang="en-US" sz="4000" b="0" i="0" dirty="0">
                <a:solidFill>
                  <a:srgbClr val="000000"/>
                </a:solidFill>
                <a:effectLst/>
              </a:rPr>
              <a:t> </a:t>
            </a:r>
            <a:r>
              <a:rPr lang="en-US" sz="4000" b="0" i="0" dirty="0" err="1">
                <a:solidFill>
                  <a:srgbClr val="000000"/>
                </a:solidFill>
                <a:effectLst/>
              </a:rPr>
              <a:t>diam</a:t>
            </a:r>
            <a:r>
              <a:rPr lang="en-US" sz="4000" b="0" i="0" dirty="0">
                <a:solidFill>
                  <a:srgbClr val="000000"/>
                </a:solidFill>
                <a:effectLst/>
              </a:rPr>
              <a:t> </a:t>
            </a:r>
            <a:r>
              <a:rPr lang="en-US" sz="4000" b="0" i="0" dirty="0" err="1">
                <a:solidFill>
                  <a:srgbClr val="000000"/>
                </a:solidFill>
                <a:effectLst/>
              </a:rPr>
              <a:t>convallis</a:t>
            </a:r>
            <a:r>
              <a:rPr lang="en-US" sz="4000" b="0" i="0" dirty="0">
                <a:solidFill>
                  <a:srgbClr val="000000"/>
                </a:solidFill>
                <a:effectLst/>
              </a:rPr>
              <a:t> at. </a:t>
            </a:r>
            <a:r>
              <a:rPr lang="en-US" sz="4000" b="0" i="0" dirty="0" err="1">
                <a:solidFill>
                  <a:srgbClr val="000000"/>
                </a:solidFill>
                <a:effectLst/>
              </a:rPr>
              <a:t>Praesent</a:t>
            </a:r>
            <a:r>
              <a:rPr lang="en-US" sz="4000" b="0" i="0" dirty="0">
                <a:solidFill>
                  <a:srgbClr val="000000"/>
                </a:solidFill>
                <a:effectLst/>
              </a:rPr>
              <a:t> </a:t>
            </a:r>
            <a:r>
              <a:rPr lang="en-US" sz="4000" b="0" i="0" dirty="0" err="1">
                <a:solidFill>
                  <a:srgbClr val="000000"/>
                </a:solidFill>
                <a:effectLst/>
              </a:rPr>
              <a:t>mollis</a:t>
            </a:r>
            <a:r>
              <a:rPr lang="en-US" sz="4000" b="0" i="0" dirty="0">
                <a:solidFill>
                  <a:srgbClr val="000000"/>
                </a:solidFill>
                <a:effectLst/>
              </a:rPr>
              <a:t> </a:t>
            </a:r>
            <a:r>
              <a:rPr lang="en-US" sz="4000" b="0" i="0" dirty="0" err="1">
                <a:solidFill>
                  <a:srgbClr val="000000"/>
                </a:solidFill>
                <a:effectLst/>
              </a:rPr>
              <a:t>ut</a:t>
            </a:r>
            <a:r>
              <a:rPr lang="en-US" sz="4000" b="0" i="0" dirty="0">
                <a:solidFill>
                  <a:srgbClr val="000000"/>
                </a:solidFill>
                <a:effectLst/>
              </a:rPr>
              <a:t> </a:t>
            </a:r>
            <a:r>
              <a:rPr lang="en-US" sz="4000" b="0" i="0" dirty="0" err="1">
                <a:solidFill>
                  <a:srgbClr val="000000"/>
                </a:solidFill>
                <a:effectLst/>
              </a:rPr>
              <a:t>urna</a:t>
            </a:r>
            <a:r>
              <a:rPr lang="en-US" sz="4000" b="0" i="0" dirty="0">
                <a:solidFill>
                  <a:srgbClr val="000000"/>
                </a:solidFill>
                <a:effectLst/>
              </a:rPr>
              <a:t> a </a:t>
            </a:r>
            <a:r>
              <a:rPr lang="en-US" sz="4000" b="0" i="0" dirty="0" err="1">
                <a:solidFill>
                  <a:srgbClr val="000000"/>
                </a:solidFill>
                <a:effectLst/>
              </a:rPr>
              <a:t>vestibulum</a:t>
            </a:r>
            <a:r>
              <a:rPr lang="en-US" sz="4000" b="0" i="0" dirty="0">
                <a:solidFill>
                  <a:srgbClr val="000000"/>
                </a:solidFill>
                <a:effectLst/>
              </a:rPr>
              <a:t>. </a:t>
            </a:r>
            <a:r>
              <a:rPr lang="en-US" sz="4000" b="0" i="0" dirty="0" err="1">
                <a:solidFill>
                  <a:srgbClr val="000000"/>
                </a:solidFill>
                <a:effectLst/>
              </a:rPr>
              <a:t>Aliquam</a:t>
            </a:r>
            <a:r>
              <a:rPr lang="en-US" sz="4000" b="0" i="0" dirty="0">
                <a:solidFill>
                  <a:srgbClr val="000000"/>
                </a:solidFill>
                <a:effectLst/>
              </a:rPr>
              <a:t> </a:t>
            </a:r>
            <a:r>
              <a:rPr lang="en-US" sz="4000" b="0" i="0" dirty="0" err="1">
                <a:solidFill>
                  <a:srgbClr val="000000"/>
                </a:solidFill>
                <a:effectLst/>
              </a:rPr>
              <a:t>felis</a:t>
            </a:r>
            <a:r>
              <a:rPr lang="en-US" sz="4000" b="0" i="0" dirty="0">
                <a:solidFill>
                  <a:srgbClr val="000000"/>
                </a:solidFill>
                <a:effectLst/>
              </a:rPr>
              <a:t> ante, semper </a:t>
            </a:r>
            <a:r>
              <a:rPr lang="en-US" sz="4000" b="0" i="0" dirty="0" err="1">
                <a:solidFill>
                  <a:srgbClr val="000000"/>
                </a:solidFill>
                <a:effectLst/>
              </a:rPr>
              <a:t>eu</a:t>
            </a:r>
            <a:r>
              <a:rPr lang="en-US" sz="4000" b="0" i="0" dirty="0">
                <a:solidFill>
                  <a:srgbClr val="000000"/>
                </a:solidFill>
                <a:effectLst/>
              </a:rPr>
              <a:t> </a:t>
            </a:r>
            <a:r>
              <a:rPr lang="en-US" sz="4000" b="0" i="0" dirty="0" err="1">
                <a:solidFill>
                  <a:srgbClr val="000000"/>
                </a:solidFill>
                <a:effectLst/>
              </a:rPr>
              <a:t>ornare</a:t>
            </a:r>
            <a:r>
              <a:rPr lang="en-US" sz="4000" b="0" i="0" dirty="0">
                <a:solidFill>
                  <a:srgbClr val="000000"/>
                </a:solidFill>
                <a:effectLst/>
              </a:rPr>
              <a:t> </a:t>
            </a:r>
            <a:r>
              <a:rPr lang="en-US" sz="4000" b="0" i="0" dirty="0" err="1">
                <a:solidFill>
                  <a:srgbClr val="000000"/>
                </a:solidFill>
                <a:effectLst/>
              </a:rPr>
              <a:t>rhoncus</a:t>
            </a:r>
            <a:r>
              <a:rPr lang="en-US" sz="4000" b="0" i="0" dirty="0">
                <a:solidFill>
                  <a:srgbClr val="000000"/>
                </a:solidFill>
                <a:effectLst/>
              </a:rPr>
              <a:t>, dictum </a:t>
            </a:r>
            <a:r>
              <a:rPr lang="en-US" sz="4000" b="0" i="0" dirty="0" err="1">
                <a:solidFill>
                  <a:srgbClr val="000000"/>
                </a:solidFill>
                <a:effectLst/>
              </a:rPr>
              <a:t>eget</a:t>
            </a:r>
            <a:r>
              <a:rPr lang="en-US" sz="4000" b="0" i="0" dirty="0">
                <a:solidFill>
                  <a:srgbClr val="000000"/>
                </a:solidFill>
                <a:effectLst/>
              </a:rPr>
              <a:t> </a:t>
            </a:r>
            <a:r>
              <a:rPr lang="en-US" sz="4000" b="0" i="0" dirty="0" err="1">
                <a:solidFill>
                  <a:srgbClr val="000000"/>
                </a:solidFill>
                <a:effectLst/>
              </a:rPr>
              <a:t>odio</a:t>
            </a:r>
            <a:r>
              <a:rPr lang="en-US" sz="4000" b="0" i="0" dirty="0">
                <a:solidFill>
                  <a:srgbClr val="000000"/>
                </a:solidFill>
                <a:effectLst/>
              </a:rPr>
              <a:t>. </a:t>
            </a:r>
            <a:r>
              <a:rPr lang="en-US" sz="4000" b="0" i="0" dirty="0" err="1">
                <a:solidFill>
                  <a:srgbClr val="000000"/>
                </a:solidFill>
                <a:effectLst/>
              </a:rPr>
              <a:t>Fusce</a:t>
            </a:r>
            <a:r>
              <a:rPr lang="en-US" sz="4000" b="0" i="0" dirty="0">
                <a:solidFill>
                  <a:srgbClr val="000000"/>
                </a:solidFill>
                <a:effectLst/>
              </a:rPr>
              <a:t> </a:t>
            </a:r>
            <a:r>
              <a:rPr lang="en-US" sz="4000" b="0" i="0" dirty="0" err="1">
                <a:solidFill>
                  <a:srgbClr val="000000"/>
                </a:solidFill>
                <a:effectLst/>
              </a:rPr>
              <a:t>rutrum</a:t>
            </a:r>
            <a:r>
              <a:rPr lang="en-US" sz="4000" b="0" i="0" dirty="0">
                <a:solidFill>
                  <a:srgbClr val="000000"/>
                </a:solidFill>
                <a:effectLst/>
              </a:rPr>
              <a:t> </a:t>
            </a:r>
            <a:r>
              <a:rPr lang="en-US" sz="4000" b="0" i="0" dirty="0" err="1">
                <a:solidFill>
                  <a:srgbClr val="000000"/>
                </a:solidFill>
                <a:effectLst/>
              </a:rPr>
              <a:t>velit</a:t>
            </a:r>
            <a:r>
              <a:rPr lang="en-US" sz="4000" b="0" i="0" dirty="0">
                <a:solidFill>
                  <a:srgbClr val="000000"/>
                </a:solidFill>
                <a:effectLst/>
              </a:rPr>
              <a:t> </a:t>
            </a:r>
            <a:r>
              <a:rPr lang="en-US" sz="4000" b="0" i="0" dirty="0" err="1">
                <a:solidFill>
                  <a:srgbClr val="000000"/>
                </a:solidFill>
                <a:effectLst/>
              </a:rPr>
              <a:t>cursus</a:t>
            </a:r>
            <a:r>
              <a:rPr lang="en-US" sz="4000" b="0" i="0" dirty="0">
                <a:solidFill>
                  <a:srgbClr val="000000"/>
                </a:solidFill>
                <a:effectLst/>
              </a:rPr>
              <a:t> </a:t>
            </a:r>
            <a:r>
              <a:rPr lang="en-US" sz="4000" b="0" i="0" dirty="0" err="1">
                <a:solidFill>
                  <a:srgbClr val="000000"/>
                </a:solidFill>
                <a:effectLst/>
              </a:rPr>
              <a:t>faucibus</a:t>
            </a:r>
            <a:r>
              <a:rPr lang="en-US" sz="4000" b="0" i="0" dirty="0">
                <a:solidFill>
                  <a:srgbClr val="000000"/>
                </a:solidFill>
                <a:effectLst/>
              </a:rPr>
              <a:t> </a:t>
            </a:r>
            <a:r>
              <a:rPr lang="en-US" sz="4000" b="0" i="0" dirty="0" err="1">
                <a:solidFill>
                  <a:srgbClr val="000000"/>
                </a:solidFill>
                <a:effectLst/>
              </a:rPr>
              <a:t>interdum</a:t>
            </a:r>
            <a:r>
              <a:rPr lang="en-US" sz="4000" b="0" i="0" dirty="0">
                <a:solidFill>
                  <a:srgbClr val="000000"/>
                </a:solidFill>
                <a:effectLst/>
              </a:rPr>
              <a:t>. In </a:t>
            </a:r>
            <a:r>
              <a:rPr lang="en-US" sz="4000" b="0" i="0" dirty="0" err="1">
                <a:solidFill>
                  <a:srgbClr val="000000"/>
                </a:solidFill>
                <a:effectLst/>
              </a:rPr>
              <a:t>hac</a:t>
            </a:r>
            <a:r>
              <a:rPr lang="en-US" sz="4000" b="0" i="0" dirty="0">
                <a:solidFill>
                  <a:srgbClr val="000000"/>
                </a:solidFill>
                <a:effectLst/>
              </a:rPr>
              <a:t> </a:t>
            </a:r>
            <a:r>
              <a:rPr lang="en-US" sz="4000" b="0" i="0" dirty="0" err="1">
                <a:solidFill>
                  <a:srgbClr val="000000"/>
                </a:solidFill>
                <a:effectLst/>
              </a:rPr>
              <a:t>habitasse</a:t>
            </a:r>
            <a:r>
              <a:rPr lang="en-US" sz="4000" b="0" i="0" dirty="0">
                <a:solidFill>
                  <a:srgbClr val="000000"/>
                </a:solidFill>
                <a:effectLst/>
              </a:rPr>
              <a:t> </a:t>
            </a:r>
            <a:r>
              <a:rPr lang="en-US" sz="4000" b="0" i="0" dirty="0" err="1">
                <a:solidFill>
                  <a:srgbClr val="000000"/>
                </a:solidFill>
                <a:effectLst/>
              </a:rPr>
              <a:t>platea</a:t>
            </a:r>
            <a:r>
              <a:rPr lang="en-US" sz="4000" b="0" i="0" dirty="0">
                <a:solidFill>
                  <a:srgbClr val="000000"/>
                </a:solidFill>
                <a:effectLst/>
              </a:rPr>
              <a:t> </a:t>
            </a:r>
            <a:r>
              <a:rPr lang="en-US" sz="4000" b="0" i="0" dirty="0" err="1">
                <a:solidFill>
                  <a:srgbClr val="000000"/>
                </a:solidFill>
                <a:effectLst/>
              </a:rPr>
              <a:t>dictumst</a:t>
            </a:r>
            <a:r>
              <a:rPr lang="en-US" sz="4000" b="0" i="0" dirty="0">
                <a:solidFill>
                  <a:srgbClr val="000000"/>
                </a:solidFill>
                <a:effectLst/>
              </a:rPr>
              <a:t>. In</a:t>
            </a:r>
            <a:endParaRPr lang="en-US" sz="4000" dirty="0"/>
          </a:p>
        </p:txBody>
      </p:sp>
      <p:sp>
        <p:nvSpPr>
          <p:cNvPr id="20" name="Rectangle 19"/>
          <p:cNvSpPr/>
          <p:nvPr/>
        </p:nvSpPr>
        <p:spPr>
          <a:xfrm>
            <a:off x="1117601" y="18894756"/>
            <a:ext cx="8331199" cy="11172289"/>
          </a:xfrm>
          <a:prstGeom prst="rect">
            <a:avLst/>
          </a:prstGeom>
        </p:spPr>
        <p:txBody>
          <a:bodyPr wrap="square">
            <a:spAutoFit/>
          </a:bodyPr>
          <a:lstStyle/>
          <a:p>
            <a:r>
              <a:rPr lang="en-US" sz="4000" b="0" i="0" dirty="0" err="1">
                <a:solidFill>
                  <a:srgbClr val="000000"/>
                </a:solidFill>
                <a:effectLst/>
              </a:rPr>
              <a:t>Suspendisse</a:t>
            </a:r>
            <a:r>
              <a:rPr lang="en-US" sz="4000" b="0" i="0" dirty="0">
                <a:solidFill>
                  <a:srgbClr val="000000"/>
                </a:solidFill>
                <a:effectLst/>
              </a:rPr>
              <a:t> </a:t>
            </a:r>
            <a:r>
              <a:rPr lang="en-US" sz="4000" b="0" i="0" dirty="0" err="1">
                <a:solidFill>
                  <a:srgbClr val="000000"/>
                </a:solidFill>
                <a:effectLst/>
              </a:rPr>
              <a:t>iaculis</a:t>
            </a:r>
            <a:r>
              <a:rPr lang="en-US" sz="4000" b="0" i="0" dirty="0">
                <a:solidFill>
                  <a:srgbClr val="000000"/>
                </a:solidFill>
                <a:effectLst/>
              </a:rPr>
              <a:t> </a:t>
            </a:r>
            <a:r>
              <a:rPr lang="en-US" sz="4000" b="0" i="0" dirty="0" err="1">
                <a:solidFill>
                  <a:srgbClr val="000000"/>
                </a:solidFill>
                <a:effectLst/>
              </a:rPr>
              <a:t>ipsum</a:t>
            </a:r>
            <a:r>
              <a:rPr lang="en-US" sz="4000" b="0" i="0" dirty="0">
                <a:solidFill>
                  <a:srgbClr val="000000"/>
                </a:solidFill>
                <a:effectLst/>
              </a:rPr>
              <a:t> et </a:t>
            </a:r>
            <a:r>
              <a:rPr lang="en-US" sz="4000" b="0" i="0" dirty="0" err="1">
                <a:solidFill>
                  <a:srgbClr val="000000"/>
                </a:solidFill>
                <a:effectLst/>
              </a:rPr>
              <a:t>metus</a:t>
            </a:r>
            <a:r>
              <a:rPr lang="en-US" sz="4000" b="0" i="0" dirty="0">
                <a:solidFill>
                  <a:srgbClr val="000000"/>
                </a:solidFill>
                <a:effectLst/>
              </a:rPr>
              <a:t> porta </a:t>
            </a:r>
            <a:r>
              <a:rPr lang="en-US" sz="4000" b="0" i="0" dirty="0" err="1">
                <a:solidFill>
                  <a:srgbClr val="000000"/>
                </a:solidFill>
                <a:effectLst/>
              </a:rPr>
              <a:t>malesuada</a:t>
            </a:r>
            <a:r>
              <a:rPr lang="en-US" sz="4000" b="0" i="0" dirty="0">
                <a:solidFill>
                  <a:srgbClr val="000000"/>
                </a:solidFill>
                <a:effectLst/>
              </a:rPr>
              <a:t>. </a:t>
            </a:r>
            <a:r>
              <a:rPr lang="en-US" sz="4000" b="0" i="0" dirty="0" err="1">
                <a:solidFill>
                  <a:srgbClr val="000000"/>
                </a:solidFill>
                <a:effectLst/>
              </a:rPr>
              <a:t>Phasellus</a:t>
            </a:r>
            <a:r>
              <a:rPr lang="en-US" sz="4000" b="0" i="0" dirty="0">
                <a:solidFill>
                  <a:srgbClr val="000000"/>
                </a:solidFill>
                <a:effectLst/>
              </a:rPr>
              <a:t> sit </a:t>
            </a:r>
            <a:r>
              <a:rPr lang="en-US" sz="4000" b="0" i="0" dirty="0" err="1">
                <a:solidFill>
                  <a:srgbClr val="000000"/>
                </a:solidFill>
                <a:effectLst/>
              </a:rPr>
              <a:t>amet</a:t>
            </a:r>
            <a:r>
              <a:rPr lang="en-US" sz="4000" b="0" i="0" dirty="0">
                <a:solidFill>
                  <a:srgbClr val="000000"/>
                </a:solidFill>
                <a:effectLst/>
              </a:rPr>
              <a:t> </a:t>
            </a:r>
            <a:r>
              <a:rPr lang="en-US" sz="4000" b="0" i="0" dirty="0" err="1">
                <a:solidFill>
                  <a:srgbClr val="000000"/>
                </a:solidFill>
                <a:effectLst/>
              </a:rPr>
              <a:t>interdum</a:t>
            </a:r>
            <a:r>
              <a:rPr lang="en-US" sz="4000" b="0" i="0" dirty="0">
                <a:solidFill>
                  <a:srgbClr val="000000"/>
                </a:solidFill>
                <a:effectLst/>
              </a:rPr>
              <a:t> </a:t>
            </a:r>
            <a:r>
              <a:rPr lang="en-US" sz="4000" b="0" i="0" dirty="0" err="1">
                <a:solidFill>
                  <a:srgbClr val="000000"/>
                </a:solidFill>
                <a:effectLst/>
              </a:rPr>
              <a:t>nisl</a:t>
            </a:r>
            <a:r>
              <a:rPr lang="en-US" sz="4000" b="0" i="0" dirty="0">
                <a:solidFill>
                  <a:srgbClr val="000000"/>
                </a:solidFill>
                <a:effectLst/>
              </a:rPr>
              <a:t>. </a:t>
            </a:r>
            <a:r>
              <a:rPr lang="en-US" sz="4000" b="0" i="0" dirty="0" err="1">
                <a:solidFill>
                  <a:srgbClr val="000000"/>
                </a:solidFill>
                <a:effectLst/>
              </a:rPr>
              <a:t>Pellentesque</a:t>
            </a:r>
            <a:r>
              <a:rPr lang="en-US" sz="4000" b="0" i="0" dirty="0">
                <a:solidFill>
                  <a:srgbClr val="000000"/>
                </a:solidFill>
                <a:effectLst/>
              </a:rPr>
              <a:t> sit </a:t>
            </a:r>
            <a:r>
              <a:rPr lang="en-US" sz="4000" b="0" i="0" dirty="0" err="1">
                <a:solidFill>
                  <a:srgbClr val="000000"/>
                </a:solidFill>
                <a:effectLst/>
              </a:rPr>
              <a:t>amet</a:t>
            </a:r>
            <a:r>
              <a:rPr lang="en-US" sz="4000" b="0" i="0" dirty="0">
                <a:solidFill>
                  <a:srgbClr val="000000"/>
                </a:solidFill>
                <a:effectLst/>
              </a:rPr>
              <a:t> </a:t>
            </a:r>
            <a:r>
              <a:rPr lang="en-US" sz="4000" b="0" i="0" dirty="0" err="1">
                <a:solidFill>
                  <a:srgbClr val="000000"/>
                </a:solidFill>
                <a:effectLst/>
              </a:rPr>
              <a:t>luctus</a:t>
            </a:r>
            <a:r>
              <a:rPr lang="en-US" sz="4000" b="0" i="0" dirty="0">
                <a:solidFill>
                  <a:srgbClr val="000000"/>
                </a:solidFill>
                <a:effectLst/>
              </a:rPr>
              <a:t> </a:t>
            </a:r>
            <a:r>
              <a:rPr lang="en-US" sz="4000" b="0" i="0" dirty="0" err="1">
                <a:solidFill>
                  <a:srgbClr val="000000"/>
                </a:solidFill>
                <a:effectLst/>
              </a:rPr>
              <a:t>metus</a:t>
            </a:r>
            <a:r>
              <a:rPr lang="en-US" sz="4000" b="0" i="0" dirty="0">
                <a:solidFill>
                  <a:srgbClr val="000000"/>
                </a:solidFill>
                <a:effectLst/>
              </a:rPr>
              <a:t>. </a:t>
            </a:r>
            <a:r>
              <a:rPr lang="en-US" sz="4000" b="0" i="0" dirty="0" err="1">
                <a:solidFill>
                  <a:srgbClr val="000000"/>
                </a:solidFill>
                <a:effectLst/>
              </a:rPr>
              <a:t>Mauris</a:t>
            </a:r>
            <a:r>
              <a:rPr lang="en-US" sz="4000" b="0" i="0" dirty="0">
                <a:solidFill>
                  <a:srgbClr val="000000"/>
                </a:solidFill>
                <a:effectLst/>
              </a:rPr>
              <a:t> </a:t>
            </a:r>
            <a:r>
              <a:rPr lang="en-US" sz="4000" b="0" i="0" dirty="0" err="1">
                <a:solidFill>
                  <a:srgbClr val="000000"/>
                </a:solidFill>
                <a:effectLst/>
              </a:rPr>
              <a:t>feugiat</a:t>
            </a:r>
            <a:r>
              <a:rPr lang="en-US" sz="4000" b="0" i="0" dirty="0">
                <a:solidFill>
                  <a:srgbClr val="000000"/>
                </a:solidFill>
                <a:effectLst/>
              </a:rPr>
              <a:t>, </a:t>
            </a:r>
            <a:r>
              <a:rPr lang="en-US" sz="4000" b="0" i="0" dirty="0" err="1">
                <a:solidFill>
                  <a:srgbClr val="000000"/>
                </a:solidFill>
                <a:effectLst/>
              </a:rPr>
              <a:t>massa</a:t>
            </a:r>
            <a:r>
              <a:rPr lang="en-US" sz="4000" b="0" i="0" dirty="0">
                <a:solidFill>
                  <a:srgbClr val="000000"/>
                </a:solidFill>
                <a:effectLst/>
              </a:rPr>
              <a:t> non </a:t>
            </a:r>
            <a:r>
              <a:rPr lang="en-US" sz="4000" b="0" i="0" dirty="0" err="1">
                <a:solidFill>
                  <a:srgbClr val="000000"/>
                </a:solidFill>
                <a:effectLst/>
              </a:rPr>
              <a:t>malesuada</a:t>
            </a:r>
            <a:r>
              <a:rPr lang="en-US" sz="4000" b="0" i="0" dirty="0">
                <a:solidFill>
                  <a:srgbClr val="000000"/>
                </a:solidFill>
                <a:effectLst/>
              </a:rPr>
              <a:t> </a:t>
            </a:r>
            <a:r>
              <a:rPr lang="en-US" sz="4000" b="0" i="0" dirty="0" err="1">
                <a:solidFill>
                  <a:srgbClr val="000000"/>
                </a:solidFill>
                <a:effectLst/>
              </a:rPr>
              <a:t>scelerisque</a:t>
            </a:r>
            <a:r>
              <a:rPr lang="en-US" sz="4000" b="0" i="0" dirty="0">
                <a:solidFill>
                  <a:srgbClr val="000000"/>
                </a:solidFill>
                <a:effectLst/>
              </a:rPr>
              <a:t>, ante </a:t>
            </a:r>
            <a:r>
              <a:rPr lang="en-US" sz="4000" b="0" i="0" dirty="0" err="1">
                <a:solidFill>
                  <a:srgbClr val="000000"/>
                </a:solidFill>
                <a:effectLst/>
              </a:rPr>
              <a:t>mauris</a:t>
            </a:r>
            <a:r>
              <a:rPr lang="en-US" sz="4000" b="0" i="0" dirty="0">
                <a:solidFill>
                  <a:srgbClr val="000000"/>
                </a:solidFill>
                <a:effectLst/>
              </a:rPr>
              <a:t> </a:t>
            </a:r>
            <a:r>
              <a:rPr lang="en-US" sz="4000" b="0" i="0" dirty="0" err="1">
                <a:solidFill>
                  <a:srgbClr val="000000"/>
                </a:solidFill>
                <a:effectLst/>
              </a:rPr>
              <a:t>pretium</a:t>
            </a:r>
            <a:r>
              <a:rPr lang="en-US" sz="4000" b="0" i="0" dirty="0">
                <a:solidFill>
                  <a:srgbClr val="000000"/>
                </a:solidFill>
                <a:effectLst/>
              </a:rPr>
              <a:t> </a:t>
            </a:r>
            <a:r>
              <a:rPr lang="en-US" sz="4000" b="0" i="0" dirty="0" err="1">
                <a:solidFill>
                  <a:srgbClr val="000000"/>
                </a:solidFill>
                <a:effectLst/>
              </a:rPr>
              <a:t>nisl</a:t>
            </a:r>
            <a:r>
              <a:rPr lang="en-US" sz="4000" b="0" i="0" dirty="0">
                <a:solidFill>
                  <a:srgbClr val="000000"/>
                </a:solidFill>
                <a:effectLst/>
              </a:rPr>
              <a:t>, </a:t>
            </a:r>
            <a:r>
              <a:rPr lang="en-US" sz="4000" b="0" i="0" dirty="0" err="1">
                <a:solidFill>
                  <a:srgbClr val="000000"/>
                </a:solidFill>
                <a:effectLst/>
              </a:rPr>
              <a:t>quis</a:t>
            </a:r>
            <a:r>
              <a:rPr lang="en-US" sz="4000" b="0" i="0" dirty="0">
                <a:solidFill>
                  <a:srgbClr val="000000"/>
                </a:solidFill>
                <a:effectLst/>
              </a:rPr>
              <a:t> </a:t>
            </a:r>
            <a:r>
              <a:rPr lang="en-US" sz="4000" b="0" i="0" dirty="0" err="1">
                <a:solidFill>
                  <a:srgbClr val="000000"/>
                </a:solidFill>
                <a:effectLst/>
              </a:rPr>
              <a:t>laoreet</a:t>
            </a:r>
            <a:r>
              <a:rPr lang="en-US" sz="4000" b="0" i="0" dirty="0">
                <a:solidFill>
                  <a:srgbClr val="000000"/>
                </a:solidFill>
                <a:effectLst/>
              </a:rPr>
              <a:t> </a:t>
            </a:r>
            <a:r>
              <a:rPr lang="en-US" sz="4000" b="0" i="0" dirty="0" err="1">
                <a:solidFill>
                  <a:srgbClr val="000000"/>
                </a:solidFill>
                <a:effectLst/>
              </a:rPr>
              <a:t>nibh</a:t>
            </a:r>
            <a:r>
              <a:rPr lang="en-US" sz="4000" b="0" i="0" dirty="0">
                <a:solidFill>
                  <a:srgbClr val="000000"/>
                </a:solidFill>
                <a:effectLst/>
              </a:rPr>
              <a:t> ligula ac magna. </a:t>
            </a:r>
            <a:r>
              <a:rPr lang="en-US" sz="4000" b="0" i="0" dirty="0" err="1">
                <a:solidFill>
                  <a:srgbClr val="000000"/>
                </a:solidFill>
                <a:effectLst/>
              </a:rPr>
              <a:t>Nullam</a:t>
            </a:r>
            <a:r>
              <a:rPr lang="en-US" sz="4000" b="0" i="0" dirty="0">
                <a:solidFill>
                  <a:srgbClr val="000000"/>
                </a:solidFill>
                <a:effectLst/>
              </a:rPr>
              <a:t> ac nisi id </a:t>
            </a:r>
            <a:r>
              <a:rPr lang="en-US" sz="4000" b="0" i="0" dirty="0" err="1">
                <a:solidFill>
                  <a:srgbClr val="000000"/>
                </a:solidFill>
                <a:effectLst/>
              </a:rPr>
              <a:t>tortor</a:t>
            </a:r>
            <a:r>
              <a:rPr lang="en-US" sz="4000" b="0" i="0" dirty="0">
                <a:solidFill>
                  <a:srgbClr val="000000"/>
                </a:solidFill>
                <a:effectLst/>
              </a:rPr>
              <a:t> </a:t>
            </a:r>
            <a:r>
              <a:rPr lang="en-US" sz="4000" b="0" i="0" dirty="0" err="1">
                <a:solidFill>
                  <a:srgbClr val="000000"/>
                </a:solidFill>
                <a:effectLst/>
              </a:rPr>
              <a:t>convallis</a:t>
            </a:r>
            <a:r>
              <a:rPr lang="en-US" sz="4000" b="0" i="0" dirty="0">
                <a:solidFill>
                  <a:srgbClr val="000000"/>
                </a:solidFill>
                <a:effectLst/>
              </a:rPr>
              <a:t> </a:t>
            </a:r>
            <a:r>
              <a:rPr lang="en-US" sz="4000" b="0" i="0" dirty="0" err="1">
                <a:solidFill>
                  <a:srgbClr val="000000"/>
                </a:solidFill>
                <a:effectLst/>
              </a:rPr>
              <a:t>lobortis</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viverra</a:t>
            </a:r>
            <a:r>
              <a:rPr lang="en-US" sz="4000" b="0" i="0" dirty="0">
                <a:solidFill>
                  <a:srgbClr val="000000"/>
                </a:solidFill>
                <a:effectLst/>
              </a:rPr>
              <a:t> </a:t>
            </a:r>
            <a:r>
              <a:rPr lang="en-US" sz="4000" b="0" i="0" dirty="0" err="1">
                <a:solidFill>
                  <a:srgbClr val="000000"/>
                </a:solidFill>
                <a:effectLst/>
              </a:rPr>
              <a:t>urna</a:t>
            </a:r>
            <a:r>
              <a:rPr lang="en-US" sz="4000" b="0" i="0" dirty="0">
                <a:solidFill>
                  <a:srgbClr val="000000"/>
                </a:solidFill>
                <a:effectLst/>
              </a:rPr>
              <a:t>. </a:t>
            </a:r>
            <a:r>
              <a:rPr lang="en-US" sz="4000" b="0" i="0" dirty="0" err="1">
                <a:solidFill>
                  <a:srgbClr val="000000"/>
                </a:solidFill>
                <a:effectLst/>
              </a:rPr>
              <a:t>Nunc</a:t>
            </a:r>
            <a:r>
              <a:rPr lang="en-US" sz="4000" b="0" i="0" dirty="0">
                <a:solidFill>
                  <a:srgbClr val="000000"/>
                </a:solidFill>
                <a:effectLst/>
              </a:rPr>
              <a:t> id </a:t>
            </a:r>
            <a:r>
              <a:rPr lang="en-US" sz="4000" b="0" i="0" dirty="0" err="1">
                <a:solidFill>
                  <a:srgbClr val="000000"/>
                </a:solidFill>
                <a:effectLst/>
              </a:rPr>
              <a:t>nibh</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eros</a:t>
            </a:r>
            <a:r>
              <a:rPr lang="en-US" sz="4000" b="0" i="0" dirty="0">
                <a:solidFill>
                  <a:srgbClr val="000000"/>
                </a:solidFill>
                <a:effectLst/>
              </a:rPr>
              <a:t> dictum </a:t>
            </a:r>
            <a:r>
              <a:rPr lang="en-US" sz="4000" b="0" i="0" dirty="0" err="1">
                <a:solidFill>
                  <a:srgbClr val="000000"/>
                </a:solidFill>
                <a:effectLst/>
              </a:rPr>
              <a:t>feugiat</a:t>
            </a:r>
            <a:r>
              <a:rPr lang="en-US" sz="4000" b="0" i="0" dirty="0">
                <a:solidFill>
                  <a:srgbClr val="000000"/>
                </a:solidFill>
                <a:effectLst/>
              </a:rPr>
              <a:t> </a:t>
            </a:r>
            <a:r>
              <a:rPr lang="en-US" sz="4000" b="0" i="0" dirty="0" err="1">
                <a:solidFill>
                  <a:srgbClr val="000000"/>
                </a:solidFill>
                <a:effectLst/>
              </a:rPr>
              <a:t>sed</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tortor</a:t>
            </a:r>
            <a:r>
              <a:rPr lang="en-US" sz="4000" b="0" i="0" dirty="0">
                <a:solidFill>
                  <a:srgbClr val="000000"/>
                </a:solidFill>
                <a:effectLst/>
              </a:rPr>
              <a:t>. In ante magna, </a:t>
            </a:r>
            <a:r>
              <a:rPr lang="en-US" sz="4000" b="0" i="0" dirty="0" err="1">
                <a:solidFill>
                  <a:srgbClr val="000000"/>
                </a:solidFill>
                <a:effectLst/>
              </a:rPr>
              <a:t>tincidunt</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ante </a:t>
            </a:r>
            <a:r>
              <a:rPr lang="en-US" sz="4000" b="0" i="0" dirty="0" err="1">
                <a:solidFill>
                  <a:srgbClr val="000000"/>
                </a:solidFill>
                <a:effectLst/>
              </a:rPr>
              <a:t>posuere</a:t>
            </a:r>
            <a:r>
              <a:rPr lang="en-US" sz="4000" b="0" i="0" dirty="0">
                <a:solidFill>
                  <a:srgbClr val="000000"/>
                </a:solidFill>
                <a:effectLst/>
              </a:rPr>
              <a:t>, </a:t>
            </a:r>
            <a:r>
              <a:rPr lang="en-US" sz="4000" b="0" i="0" dirty="0" err="1">
                <a:solidFill>
                  <a:srgbClr val="000000"/>
                </a:solidFill>
                <a:effectLst/>
              </a:rPr>
              <a:t>mattis</a:t>
            </a:r>
            <a:r>
              <a:rPr lang="en-US" sz="4000" b="0" i="0" dirty="0">
                <a:solidFill>
                  <a:srgbClr val="000000"/>
                </a:solidFill>
                <a:effectLst/>
              </a:rPr>
              <a:t> dictum </a:t>
            </a:r>
            <a:r>
              <a:rPr lang="en-US" sz="4000" b="0" i="0" dirty="0" err="1">
                <a:solidFill>
                  <a:srgbClr val="000000"/>
                </a:solidFill>
                <a:effectLst/>
              </a:rPr>
              <a:t>urna</a:t>
            </a:r>
            <a:r>
              <a:rPr lang="en-US" sz="4000" b="0" i="0" dirty="0">
                <a:solidFill>
                  <a:srgbClr val="000000"/>
                </a:solidFill>
                <a:effectLst/>
              </a:rPr>
              <a:t>. </a:t>
            </a:r>
            <a:r>
              <a:rPr lang="en-US" sz="4000" b="0" i="0" dirty="0" err="1">
                <a:solidFill>
                  <a:srgbClr val="000000"/>
                </a:solidFill>
                <a:effectLst/>
              </a:rPr>
              <a:t>Duis</a:t>
            </a:r>
            <a:r>
              <a:rPr lang="en-US" sz="4000" b="0" i="0" dirty="0">
                <a:solidFill>
                  <a:srgbClr val="000000"/>
                </a:solidFill>
                <a:effectLst/>
              </a:rPr>
              <a:t> </a:t>
            </a:r>
            <a:r>
              <a:rPr lang="en-US" sz="4000" b="0" i="0" dirty="0" err="1">
                <a:solidFill>
                  <a:srgbClr val="000000"/>
                </a:solidFill>
                <a:effectLst/>
              </a:rPr>
              <a:t>sagittis</a:t>
            </a:r>
            <a:r>
              <a:rPr lang="en-US" sz="4000" b="0" i="0" dirty="0">
                <a:solidFill>
                  <a:srgbClr val="000000"/>
                </a:solidFill>
                <a:effectLst/>
              </a:rPr>
              <a:t> </a:t>
            </a:r>
            <a:r>
              <a:rPr lang="en-US" sz="4000" b="0" i="0" dirty="0" err="1">
                <a:solidFill>
                  <a:srgbClr val="000000"/>
                </a:solidFill>
                <a:effectLst/>
              </a:rPr>
              <a:t>tincidunt</a:t>
            </a:r>
            <a:r>
              <a:rPr lang="en-US" sz="4000" b="0" i="0" dirty="0">
                <a:solidFill>
                  <a:srgbClr val="000000"/>
                </a:solidFill>
                <a:effectLst/>
              </a:rPr>
              <a:t> </a:t>
            </a:r>
            <a:r>
              <a:rPr lang="en-US" sz="4000" b="0" i="0" dirty="0" err="1">
                <a:solidFill>
                  <a:srgbClr val="000000"/>
                </a:solidFill>
                <a:effectLst/>
              </a:rPr>
              <a:t>efficitur</a:t>
            </a:r>
            <a:r>
              <a:rPr lang="en-US" sz="4000" b="0" i="0" dirty="0">
                <a:solidFill>
                  <a:srgbClr val="000000"/>
                </a:solidFill>
                <a:effectLst/>
              </a:rPr>
              <a:t>. </a:t>
            </a:r>
            <a:r>
              <a:rPr lang="en-US" sz="4000" b="0" i="0" dirty="0" err="1">
                <a:solidFill>
                  <a:srgbClr val="000000"/>
                </a:solidFill>
                <a:effectLst/>
              </a:rPr>
              <a:t>Aliquam</a:t>
            </a:r>
            <a:r>
              <a:rPr lang="en-US" sz="4000" b="0" i="0" dirty="0">
                <a:solidFill>
                  <a:srgbClr val="000000"/>
                </a:solidFill>
                <a:effectLst/>
              </a:rPr>
              <a:t> </a:t>
            </a:r>
            <a:r>
              <a:rPr lang="en-US" sz="4000" b="0" i="0" dirty="0" err="1">
                <a:solidFill>
                  <a:srgbClr val="000000"/>
                </a:solidFill>
                <a:effectLst/>
              </a:rPr>
              <a:t>ullamcorper</a:t>
            </a:r>
            <a:r>
              <a:rPr lang="en-US" sz="4000" b="0" i="0" dirty="0">
                <a:solidFill>
                  <a:srgbClr val="000000"/>
                </a:solidFill>
                <a:effectLst/>
              </a:rPr>
              <a:t> </a:t>
            </a:r>
            <a:r>
              <a:rPr lang="en-US" sz="4000" b="0" i="0" dirty="0" err="1">
                <a:solidFill>
                  <a:srgbClr val="000000"/>
                </a:solidFill>
                <a:effectLst/>
              </a:rPr>
              <a:t>orci</a:t>
            </a:r>
            <a:r>
              <a:rPr lang="en-US" sz="4000" b="0" i="0" dirty="0">
                <a:solidFill>
                  <a:srgbClr val="000000"/>
                </a:solidFill>
                <a:effectLst/>
              </a:rPr>
              <a:t> ac </a:t>
            </a:r>
            <a:r>
              <a:rPr lang="en-US" sz="4000" b="0" i="0" dirty="0" err="1">
                <a:solidFill>
                  <a:srgbClr val="000000"/>
                </a:solidFill>
                <a:effectLst/>
              </a:rPr>
              <a:t>sem</a:t>
            </a:r>
            <a:r>
              <a:rPr lang="en-US" sz="4000" b="0" i="0" dirty="0">
                <a:solidFill>
                  <a:srgbClr val="000000"/>
                </a:solidFill>
                <a:effectLst/>
              </a:rPr>
              <a:t> </a:t>
            </a:r>
            <a:r>
              <a:rPr lang="en-US" sz="4000" b="0" i="0" dirty="0" err="1">
                <a:solidFill>
                  <a:srgbClr val="000000"/>
                </a:solidFill>
                <a:effectLst/>
              </a:rPr>
              <a:t>fermentum</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rhoncus</a:t>
            </a:r>
            <a:r>
              <a:rPr lang="en-US" sz="4000" b="0" i="0" dirty="0">
                <a:solidFill>
                  <a:srgbClr val="000000"/>
                </a:solidFill>
                <a:effectLst/>
              </a:rPr>
              <a:t> lacus </a:t>
            </a:r>
            <a:r>
              <a:rPr lang="en-US" sz="4000" b="0" i="0" dirty="0" err="1">
                <a:solidFill>
                  <a:srgbClr val="000000"/>
                </a:solidFill>
                <a:effectLst/>
              </a:rPr>
              <a:t>ornare</a:t>
            </a:r>
            <a:r>
              <a:rPr lang="en-US" sz="4000" b="0" i="0" dirty="0">
                <a:solidFill>
                  <a:srgbClr val="000000"/>
                </a:solidFill>
                <a:effectLst/>
              </a:rPr>
              <a:t>. </a:t>
            </a:r>
            <a:r>
              <a:rPr lang="en-US" sz="4000" b="0" i="0" dirty="0" err="1">
                <a:solidFill>
                  <a:srgbClr val="000000"/>
                </a:solidFill>
                <a:effectLst/>
              </a:rPr>
              <a:t>Ut</a:t>
            </a:r>
            <a:r>
              <a:rPr lang="en-US" sz="4000" b="0" i="0" dirty="0">
                <a:solidFill>
                  <a:srgbClr val="000000"/>
                </a:solidFill>
                <a:effectLst/>
              </a:rPr>
              <a:t> et </a:t>
            </a:r>
            <a:r>
              <a:rPr lang="en-US" sz="4000" b="0" i="0" dirty="0" err="1">
                <a:solidFill>
                  <a:srgbClr val="000000"/>
                </a:solidFill>
                <a:effectLst/>
              </a:rPr>
              <a:t>elit</a:t>
            </a:r>
            <a:r>
              <a:rPr lang="en-US" sz="4000" b="0" i="0" dirty="0">
                <a:solidFill>
                  <a:srgbClr val="000000"/>
                </a:solidFill>
                <a:effectLst/>
              </a:rPr>
              <a:t> </a:t>
            </a:r>
            <a:r>
              <a:rPr lang="en-US" sz="4000" b="0" i="0" dirty="0" err="1">
                <a:solidFill>
                  <a:srgbClr val="000000"/>
                </a:solidFill>
                <a:effectLst/>
              </a:rPr>
              <a:t>volutpat</a:t>
            </a:r>
            <a:r>
              <a:rPr lang="en-US" sz="4000" b="0" i="0" dirty="0">
                <a:solidFill>
                  <a:srgbClr val="000000"/>
                </a:solidFill>
                <a:effectLst/>
              </a:rPr>
              <a:t>, </a:t>
            </a:r>
            <a:r>
              <a:rPr lang="en-US" sz="4000" b="0" i="0" dirty="0" err="1">
                <a:solidFill>
                  <a:srgbClr val="000000"/>
                </a:solidFill>
                <a:effectLst/>
              </a:rPr>
              <a:t>gravida</a:t>
            </a:r>
            <a:r>
              <a:rPr lang="en-US" sz="4000" b="0" i="0" dirty="0">
                <a:solidFill>
                  <a:srgbClr val="000000"/>
                </a:solidFill>
                <a:effectLst/>
              </a:rPr>
              <a:t> </a:t>
            </a:r>
            <a:r>
              <a:rPr lang="en-US" sz="4000" b="0" i="0" dirty="0" err="1">
                <a:solidFill>
                  <a:srgbClr val="000000"/>
                </a:solidFill>
                <a:effectLst/>
              </a:rPr>
              <a:t>nibh</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convallis</a:t>
            </a:r>
            <a:r>
              <a:rPr lang="en-US" sz="4000" b="0" i="0" dirty="0">
                <a:solidFill>
                  <a:srgbClr val="000000"/>
                </a:solidFill>
                <a:effectLst/>
              </a:rPr>
              <a:t> </a:t>
            </a:r>
            <a:r>
              <a:rPr lang="en-US" sz="4000" b="0" i="0" dirty="0" err="1">
                <a:solidFill>
                  <a:srgbClr val="000000"/>
                </a:solidFill>
                <a:effectLst/>
              </a:rPr>
              <a:t>turpis</a:t>
            </a:r>
            <a:r>
              <a:rPr lang="en-US" sz="4000" b="0" i="0" dirty="0">
                <a:solidFill>
                  <a:srgbClr val="000000"/>
                </a:solidFill>
                <a:effectLst/>
              </a:rPr>
              <a:t>. </a:t>
            </a:r>
            <a:r>
              <a:rPr lang="en-US" sz="4000" b="0" i="0" dirty="0" err="1">
                <a:solidFill>
                  <a:srgbClr val="000000"/>
                </a:solidFill>
                <a:effectLst/>
              </a:rPr>
              <a:t>Quisque</a:t>
            </a:r>
            <a:r>
              <a:rPr lang="en-US" sz="4000" b="0" i="0" dirty="0">
                <a:solidFill>
                  <a:srgbClr val="000000"/>
                </a:solidFill>
                <a:effectLst/>
              </a:rPr>
              <a:t> </a:t>
            </a:r>
            <a:r>
              <a:rPr lang="en-US" sz="4000" b="0" i="0" dirty="0" err="1">
                <a:solidFill>
                  <a:srgbClr val="000000"/>
                </a:solidFill>
                <a:effectLst/>
              </a:rPr>
              <a:t>aliquet</a:t>
            </a:r>
            <a:r>
              <a:rPr lang="en-US" sz="4000" b="0" i="0" dirty="0">
                <a:solidFill>
                  <a:srgbClr val="000000"/>
                </a:solidFill>
                <a:effectLst/>
              </a:rPr>
              <a:t> </a:t>
            </a:r>
            <a:r>
              <a:rPr lang="en-US" sz="4000" b="0" i="0" dirty="0" err="1">
                <a:solidFill>
                  <a:srgbClr val="000000"/>
                </a:solidFill>
                <a:effectLst/>
              </a:rPr>
              <a:t>tempor</a:t>
            </a:r>
            <a:r>
              <a:rPr lang="en-US" sz="4000" b="0" i="0" dirty="0">
                <a:solidFill>
                  <a:srgbClr val="000000"/>
                </a:solidFill>
                <a:effectLst/>
              </a:rPr>
              <a:t> </a:t>
            </a:r>
            <a:r>
              <a:rPr lang="en-US" sz="4000" b="0" i="0" dirty="0" err="1">
                <a:solidFill>
                  <a:srgbClr val="000000"/>
                </a:solidFill>
                <a:effectLst/>
              </a:rPr>
              <a:t>tincidunt</a:t>
            </a:r>
            <a:r>
              <a:rPr lang="en-US" sz="4000" b="0" i="0" dirty="0">
                <a:solidFill>
                  <a:srgbClr val="000000"/>
                </a:solidFill>
                <a:effectLst/>
              </a:rPr>
              <a:t>. Integer </a:t>
            </a:r>
            <a:r>
              <a:rPr lang="en-US" sz="4000" b="0" i="0" dirty="0" err="1">
                <a:solidFill>
                  <a:srgbClr val="000000"/>
                </a:solidFill>
                <a:effectLst/>
              </a:rPr>
              <a:t>vel</a:t>
            </a:r>
            <a:r>
              <a:rPr lang="en-US" sz="4000" b="0" i="0" dirty="0">
                <a:solidFill>
                  <a:srgbClr val="000000"/>
                </a:solidFill>
                <a:effectLst/>
              </a:rPr>
              <a:t> nisi at </a:t>
            </a:r>
            <a:r>
              <a:rPr lang="en-US" sz="4000" b="0" i="0" dirty="0" err="1">
                <a:solidFill>
                  <a:srgbClr val="000000"/>
                </a:solidFill>
                <a:effectLst/>
              </a:rPr>
              <a:t>lectus</a:t>
            </a:r>
            <a:r>
              <a:rPr lang="en-US" sz="4000" b="0" i="0" dirty="0">
                <a:solidFill>
                  <a:srgbClr val="000000"/>
                </a:solidFill>
                <a:effectLst/>
              </a:rPr>
              <a:t> </a:t>
            </a:r>
            <a:r>
              <a:rPr lang="en-US" sz="4000" b="0" i="0" dirty="0" err="1">
                <a:solidFill>
                  <a:srgbClr val="000000"/>
                </a:solidFill>
                <a:effectLst/>
              </a:rPr>
              <a:t>hendrerit</a:t>
            </a:r>
            <a:r>
              <a:rPr lang="en-US" sz="4000" b="0" i="0" dirty="0">
                <a:solidFill>
                  <a:srgbClr val="000000"/>
                </a:solidFill>
                <a:effectLst/>
              </a:rPr>
              <a:t> </a:t>
            </a:r>
            <a:r>
              <a:rPr lang="en-US" sz="4000" b="0" i="0" dirty="0" err="1">
                <a:solidFill>
                  <a:srgbClr val="000000"/>
                </a:solidFill>
                <a:effectLst/>
              </a:rPr>
              <a:t>convallis</a:t>
            </a:r>
            <a:r>
              <a:rPr lang="en-US" sz="4000" b="0" i="0" dirty="0">
                <a:solidFill>
                  <a:srgbClr val="000000"/>
                </a:solidFill>
                <a:effectLst/>
              </a:rPr>
              <a:t> at </a:t>
            </a:r>
            <a:r>
              <a:rPr lang="en-US" sz="4000" b="0" i="0" dirty="0" err="1">
                <a:solidFill>
                  <a:srgbClr val="000000"/>
                </a:solidFill>
                <a:effectLst/>
              </a:rPr>
              <a:t>ut</a:t>
            </a:r>
            <a:r>
              <a:rPr lang="en-US" sz="4000" b="0" i="0" dirty="0">
                <a:solidFill>
                  <a:srgbClr val="000000"/>
                </a:solidFill>
                <a:effectLst/>
              </a:rPr>
              <a:t> </a:t>
            </a:r>
            <a:r>
              <a:rPr lang="en-US" sz="4000" b="0" i="0" dirty="0" err="1">
                <a:solidFill>
                  <a:srgbClr val="000000"/>
                </a:solidFill>
                <a:effectLst/>
              </a:rPr>
              <a:t>urna</a:t>
            </a:r>
            <a:r>
              <a:rPr lang="en-US" sz="4000" b="0" i="0" dirty="0">
                <a:solidFill>
                  <a:srgbClr val="000000"/>
                </a:solidFill>
                <a:effectLst/>
              </a:rPr>
              <a:t>. Sed.</a:t>
            </a:r>
            <a:endParaRPr lang="en-US" sz="4000" dirty="0"/>
          </a:p>
        </p:txBody>
      </p:sp>
      <p:sp>
        <p:nvSpPr>
          <p:cNvPr id="21" name="Rectangle 20"/>
          <p:cNvSpPr/>
          <p:nvPr/>
        </p:nvSpPr>
        <p:spPr>
          <a:xfrm>
            <a:off x="10972800" y="18942712"/>
            <a:ext cx="8331199" cy="11172289"/>
          </a:xfrm>
          <a:prstGeom prst="rect">
            <a:avLst/>
          </a:prstGeom>
        </p:spPr>
        <p:txBody>
          <a:bodyPr wrap="square">
            <a:spAutoFit/>
          </a:bodyPr>
          <a:lstStyle/>
          <a:p>
            <a:r>
              <a:rPr lang="en-US" sz="4000" b="0" i="0" dirty="0" err="1">
                <a:solidFill>
                  <a:srgbClr val="000000"/>
                </a:solidFill>
                <a:effectLst/>
              </a:rPr>
              <a:t>Suspendisse</a:t>
            </a:r>
            <a:r>
              <a:rPr lang="en-US" sz="4000" b="0" i="0" dirty="0">
                <a:solidFill>
                  <a:srgbClr val="000000"/>
                </a:solidFill>
                <a:effectLst/>
              </a:rPr>
              <a:t> </a:t>
            </a:r>
            <a:r>
              <a:rPr lang="en-US" sz="4000" b="0" i="0" dirty="0" err="1">
                <a:solidFill>
                  <a:srgbClr val="000000"/>
                </a:solidFill>
                <a:effectLst/>
              </a:rPr>
              <a:t>iaculis</a:t>
            </a:r>
            <a:r>
              <a:rPr lang="en-US" sz="4000" b="0" i="0" dirty="0">
                <a:solidFill>
                  <a:srgbClr val="000000"/>
                </a:solidFill>
                <a:effectLst/>
              </a:rPr>
              <a:t> </a:t>
            </a:r>
            <a:r>
              <a:rPr lang="en-US" sz="4000" b="0" i="0" dirty="0" err="1">
                <a:solidFill>
                  <a:srgbClr val="000000"/>
                </a:solidFill>
                <a:effectLst/>
              </a:rPr>
              <a:t>ipsum</a:t>
            </a:r>
            <a:r>
              <a:rPr lang="en-US" sz="4000" b="0" i="0" dirty="0">
                <a:solidFill>
                  <a:srgbClr val="000000"/>
                </a:solidFill>
                <a:effectLst/>
              </a:rPr>
              <a:t> et </a:t>
            </a:r>
            <a:r>
              <a:rPr lang="en-US" sz="4000" b="0" i="0" dirty="0" err="1">
                <a:solidFill>
                  <a:srgbClr val="000000"/>
                </a:solidFill>
                <a:effectLst/>
              </a:rPr>
              <a:t>metus</a:t>
            </a:r>
            <a:r>
              <a:rPr lang="en-US" sz="4000" b="0" i="0" dirty="0">
                <a:solidFill>
                  <a:srgbClr val="000000"/>
                </a:solidFill>
                <a:effectLst/>
              </a:rPr>
              <a:t> porta </a:t>
            </a:r>
            <a:r>
              <a:rPr lang="en-US" sz="4000" b="0" i="0" dirty="0" err="1">
                <a:solidFill>
                  <a:srgbClr val="000000"/>
                </a:solidFill>
                <a:effectLst/>
              </a:rPr>
              <a:t>malesuada</a:t>
            </a:r>
            <a:r>
              <a:rPr lang="en-US" sz="4000" b="0" i="0" dirty="0">
                <a:solidFill>
                  <a:srgbClr val="000000"/>
                </a:solidFill>
                <a:effectLst/>
              </a:rPr>
              <a:t>. </a:t>
            </a:r>
            <a:r>
              <a:rPr lang="en-US" sz="4000" b="0" i="0" dirty="0" err="1">
                <a:solidFill>
                  <a:srgbClr val="000000"/>
                </a:solidFill>
                <a:effectLst/>
              </a:rPr>
              <a:t>Phasellus</a:t>
            </a:r>
            <a:r>
              <a:rPr lang="en-US" sz="4000" b="0" i="0" dirty="0">
                <a:solidFill>
                  <a:srgbClr val="000000"/>
                </a:solidFill>
                <a:effectLst/>
              </a:rPr>
              <a:t> sit </a:t>
            </a:r>
            <a:r>
              <a:rPr lang="en-US" sz="4000" b="0" i="0" dirty="0" err="1">
                <a:solidFill>
                  <a:srgbClr val="000000"/>
                </a:solidFill>
                <a:effectLst/>
              </a:rPr>
              <a:t>amet</a:t>
            </a:r>
            <a:r>
              <a:rPr lang="en-US" sz="4000" b="0" i="0" dirty="0">
                <a:solidFill>
                  <a:srgbClr val="000000"/>
                </a:solidFill>
                <a:effectLst/>
              </a:rPr>
              <a:t> </a:t>
            </a:r>
            <a:r>
              <a:rPr lang="en-US" sz="4000" b="0" i="0" dirty="0" err="1">
                <a:solidFill>
                  <a:srgbClr val="000000"/>
                </a:solidFill>
                <a:effectLst/>
              </a:rPr>
              <a:t>interdum</a:t>
            </a:r>
            <a:r>
              <a:rPr lang="en-US" sz="4000" b="0" i="0" dirty="0">
                <a:solidFill>
                  <a:srgbClr val="000000"/>
                </a:solidFill>
                <a:effectLst/>
              </a:rPr>
              <a:t> </a:t>
            </a:r>
            <a:r>
              <a:rPr lang="en-US" sz="4000" b="0" i="0" dirty="0" err="1">
                <a:solidFill>
                  <a:srgbClr val="000000"/>
                </a:solidFill>
                <a:effectLst/>
              </a:rPr>
              <a:t>nisl</a:t>
            </a:r>
            <a:r>
              <a:rPr lang="en-US" sz="4000" b="0" i="0" dirty="0">
                <a:solidFill>
                  <a:srgbClr val="000000"/>
                </a:solidFill>
                <a:effectLst/>
              </a:rPr>
              <a:t>. </a:t>
            </a:r>
            <a:r>
              <a:rPr lang="en-US" sz="4000" b="0" i="0" dirty="0" err="1">
                <a:solidFill>
                  <a:srgbClr val="000000"/>
                </a:solidFill>
                <a:effectLst/>
              </a:rPr>
              <a:t>Pellentesque</a:t>
            </a:r>
            <a:r>
              <a:rPr lang="en-US" sz="4000" b="0" i="0" dirty="0">
                <a:solidFill>
                  <a:srgbClr val="000000"/>
                </a:solidFill>
                <a:effectLst/>
              </a:rPr>
              <a:t> sit </a:t>
            </a:r>
            <a:r>
              <a:rPr lang="en-US" sz="4000" b="0" i="0" dirty="0" err="1">
                <a:solidFill>
                  <a:srgbClr val="000000"/>
                </a:solidFill>
                <a:effectLst/>
              </a:rPr>
              <a:t>amet</a:t>
            </a:r>
            <a:r>
              <a:rPr lang="en-US" sz="4000" b="0" i="0" dirty="0">
                <a:solidFill>
                  <a:srgbClr val="000000"/>
                </a:solidFill>
                <a:effectLst/>
              </a:rPr>
              <a:t> </a:t>
            </a:r>
            <a:r>
              <a:rPr lang="en-US" sz="4000" b="0" i="0" dirty="0" err="1">
                <a:solidFill>
                  <a:srgbClr val="000000"/>
                </a:solidFill>
                <a:effectLst/>
              </a:rPr>
              <a:t>luctus</a:t>
            </a:r>
            <a:r>
              <a:rPr lang="en-US" sz="4000" b="0" i="0" dirty="0">
                <a:solidFill>
                  <a:srgbClr val="000000"/>
                </a:solidFill>
                <a:effectLst/>
              </a:rPr>
              <a:t> </a:t>
            </a:r>
            <a:r>
              <a:rPr lang="en-US" sz="4000" b="0" i="0" dirty="0" err="1">
                <a:solidFill>
                  <a:srgbClr val="000000"/>
                </a:solidFill>
                <a:effectLst/>
              </a:rPr>
              <a:t>metus</a:t>
            </a:r>
            <a:r>
              <a:rPr lang="en-US" sz="4000" b="0" i="0" dirty="0">
                <a:solidFill>
                  <a:srgbClr val="000000"/>
                </a:solidFill>
                <a:effectLst/>
              </a:rPr>
              <a:t>. </a:t>
            </a:r>
            <a:r>
              <a:rPr lang="en-US" sz="4000" b="0" i="0" dirty="0" err="1">
                <a:solidFill>
                  <a:srgbClr val="000000"/>
                </a:solidFill>
                <a:effectLst/>
              </a:rPr>
              <a:t>Mauris</a:t>
            </a:r>
            <a:r>
              <a:rPr lang="en-US" sz="4000" b="0" i="0" dirty="0">
                <a:solidFill>
                  <a:srgbClr val="000000"/>
                </a:solidFill>
                <a:effectLst/>
              </a:rPr>
              <a:t> </a:t>
            </a:r>
            <a:r>
              <a:rPr lang="en-US" sz="4000" b="0" i="0" dirty="0" err="1">
                <a:solidFill>
                  <a:srgbClr val="000000"/>
                </a:solidFill>
                <a:effectLst/>
              </a:rPr>
              <a:t>feugiat</a:t>
            </a:r>
            <a:r>
              <a:rPr lang="en-US" sz="4000" b="0" i="0" dirty="0">
                <a:solidFill>
                  <a:srgbClr val="000000"/>
                </a:solidFill>
                <a:effectLst/>
              </a:rPr>
              <a:t>, </a:t>
            </a:r>
            <a:r>
              <a:rPr lang="en-US" sz="4000" b="0" i="0" dirty="0" err="1">
                <a:solidFill>
                  <a:srgbClr val="000000"/>
                </a:solidFill>
                <a:effectLst/>
              </a:rPr>
              <a:t>massa</a:t>
            </a:r>
            <a:r>
              <a:rPr lang="en-US" sz="4000" b="0" i="0" dirty="0">
                <a:solidFill>
                  <a:srgbClr val="000000"/>
                </a:solidFill>
                <a:effectLst/>
              </a:rPr>
              <a:t> non </a:t>
            </a:r>
            <a:r>
              <a:rPr lang="en-US" sz="4000" b="0" i="0" dirty="0" err="1">
                <a:solidFill>
                  <a:srgbClr val="000000"/>
                </a:solidFill>
                <a:effectLst/>
              </a:rPr>
              <a:t>malesuada</a:t>
            </a:r>
            <a:r>
              <a:rPr lang="en-US" sz="4000" b="0" i="0" dirty="0">
                <a:solidFill>
                  <a:srgbClr val="000000"/>
                </a:solidFill>
                <a:effectLst/>
              </a:rPr>
              <a:t> </a:t>
            </a:r>
            <a:r>
              <a:rPr lang="en-US" sz="4000" b="0" i="0" dirty="0" err="1">
                <a:solidFill>
                  <a:srgbClr val="000000"/>
                </a:solidFill>
                <a:effectLst/>
              </a:rPr>
              <a:t>scelerisque</a:t>
            </a:r>
            <a:r>
              <a:rPr lang="en-US" sz="4000" b="0" i="0" dirty="0">
                <a:solidFill>
                  <a:srgbClr val="000000"/>
                </a:solidFill>
                <a:effectLst/>
              </a:rPr>
              <a:t>, ante </a:t>
            </a:r>
            <a:r>
              <a:rPr lang="en-US" sz="4000" b="0" i="0" dirty="0" err="1">
                <a:solidFill>
                  <a:srgbClr val="000000"/>
                </a:solidFill>
                <a:effectLst/>
              </a:rPr>
              <a:t>mauris</a:t>
            </a:r>
            <a:r>
              <a:rPr lang="en-US" sz="4000" b="0" i="0" dirty="0">
                <a:solidFill>
                  <a:srgbClr val="000000"/>
                </a:solidFill>
                <a:effectLst/>
              </a:rPr>
              <a:t> </a:t>
            </a:r>
            <a:r>
              <a:rPr lang="en-US" sz="4000" b="0" i="0" dirty="0" err="1">
                <a:solidFill>
                  <a:srgbClr val="000000"/>
                </a:solidFill>
                <a:effectLst/>
              </a:rPr>
              <a:t>pretium</a:t>
            </a:r>
            <a:r>
              <a:rPr lang="en-US" sz="4000" b="0" i="0" dirty="0">
                <a:solidFill>
                  <a:srgbClr val="000000"/>
                </a:solidFill>
                <a:effectLst/>
              </a:rPr>
              <a:t> </a:t>
            </a:r>
            <a:r>
              <a:rPr lang="en-US" sz="4000" b="0" i="0" dirty="0" err="1">
                <a:solidFill>
                  <a:srgbClr val="000000"/>
                </a:solidFill>
                <a:effectLst/>
              </a:rPr>
              <a:t>nisl</a:t>
            </a:r>
            <a:r>
              <a:rPr lang="en-US" sz="4000" b="0" i="0" dirty="0">
                <a:solidFill>
                  <a:srgbClr val="000000"/>
                </a:solidFill>
                <a:effectLst/>
              </a:rPr>
              <a:t>, </a:t>
            </a:r>
            <a:r>
              <a:rPr lang="en-US" sz="4000" b="0" i="0" dirty="0" err="1">
                <a:solidFill>
                  <a:srgbClr val="000000"/>
                </a:solidFill>
                <a:effectLst/>
              </a:rPr>
              <a:t>quis</a:t>
            </a:r>
            <a:r>
              <a:rPr lang="en-US" sz="4000" b="0" i="0" dirty="0">
                <a:solidFill>
                  <a:srgbClr val="000000"/>
                </a:solidFill>
                <a:effectLst/>
              </a:rPr>
              <a:t> </a:t>
            </a:r>
            <a:r>
              <a:rPr lang="en-US" sz="4000" b="0" i="0" dirty="0" err="1">
                <a:solidFill>
                  <a:srgbClr val="000000"/>
                </a:solidFill>
                <a:effectLst/>
              </a:rPr>
              <a:t>laoreet</a:t>
            </a:r>
            <a:r>
              <a:rPr lang="en-US" sz="4000" b="0" i="0" dirty="0">
                <a:solidFill>
                  <a:srgbClr val="000000"/>
                </a:solidFill>
                <a:effectLst/>
              </a:rPr>
              <a:t> </a:t>
            </a:r>
            <a:r>
              <a:rPr lang="en-US" sz="4000" b="0" i="0" dirty="0" err="1">
                <a:solidFill>
                  <a:srgbClr val="000000"/>
                </a:solidFill>
                <a:effectLst/>
              </a:rPr>
              <a:t>nibh</a:t>
            </a:r>
            <a:r>
              <a:rPr lang="en-US" sz="4000" b="0" i="0" dirty="0">
                <a:solidFill>
                  <a:srgbClr val="000000"/>
                </a:solidFill>
                <a:effectLst/>
              </a:rPr>
              <a:t> ligula ac magna. </a:t>
            </a:r>
            <a:r>
              <a:rPr lang="en-US" sz="4000" b="0" i="0" dirty="0" err="1">
                <a:solidFill>
                  <a:srgbClr val="000000"/>
                </a:solidFill>
                <a:effectLst/>
              </a:rPr>
              <a:t>Nullam</a:t>
            </a:r>
            <a:r>
              <a:rPr lang="en-US" sz="4000" b="0" i="0" dirty="0">
                <a:solidFill>
                  <a:srgbClr val="000000"/>
                </a:solidFill>
                <a:effectLst/>
              </a:rPr>
              <a:t> ac nisi id </a:t>
            </a:r>
            <a:r>
              <a:rPr lang="en-US" sz="4000" b="0" i="0" dirty="0" err="1">
                <a:solidFill>
                  <a:srgbClr val="000000"/>
                </a:solidFill>
                <a:effectLst/>
              </a:rPr>
              <a:t>tortor</a:t>
            </a:r>
            <a:r>
              <a:rPr lang="en-US" sz="4000" b="0" i="0" dirty="0">
                <a:solidFill>
                  <a:srgbClr val="000000"/>
                </a:solidFill>
                <a:effectLst/>
              </a:rPr>
              <a:t> </a:t>
            </a:r>
            <a:r>
              <a:rPr lang="en-US" sz="4000" b="0" i="0" dirty="0" err="1">
                <a:solidFill>
                  <a:srgbClr val="000000"/>
                </a:solidFill>
                <a:effectLst/>
              </a:rPr>
              <a:t>convallis</a:t>
            </a:r>
            <a:r>
              <a:rPr lang="en-US" sz="4000" b="0" i="0" dirty="0">
                <a:solidFill>
                  <a:srgbClr val="000000"/>
                </a:solidFill>
                <a:effectLst/>
              </a:rPr>
              <a:t> </a:t>
            </a:r>
            <a:r>
              <a:rPr lang="en-US" sz="4000" b="0" i="0" dirty="0" err="1">
                <a:solidFill>
                  <a:srgbClr val="000000"/>
                </a:solidFill>
                <a:effectLst/>
              </a:rPr>
              <a:t>lobortis</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viverra</a:t>
            </a:r>
            <a:r>
              <a:rPr lang="en-US" sz="4000" b="0" i="0" dirty="0">
                <a:solidFill>
                  <a:srgbClr val="000000"/>
                </a:solidFill>
                <a:effectLst/>
              </a:rPr>
              <a:t> </a:t>
            </a:r>
            <a:r>
              <a:rPr lang="en-US" sz="4000" b="0" i="0" dirty="0" err="1">
                <a:solidFill>
                  <a:srgbClr val="000000"/>
                </a:solidFill>
                <a:effectLst/>
              </a:rPr>
              <a:t>urna</a:t>
            </a:r>
            <a:r>
              <a:rPr lang="en-US" sz="4000" b="0" i="0" dirty="0">
                <a:solidFill>
                  <a:srgbClr val="000000"/>
                </a:solidFill>
                <a:effectLst/>
              </a:rPr>
              <a:t>. </a:t>
            </a:r>
            <a:r>
              <a:rPr lang="en-US" sz="4000" b="0" i="0" dirty="0" err="1">
                <a:solidFill>
                  <a:srgbClr val="000000"/>
                </a:solidFill>
                <a:effectLst/>
              </a:rPr>
              <a:t>Nunc</a:t>
            </a:r>
            <a:r>
              <a:rPr lang="en-US" sz="4000" b="0" i="0" dirty="0">
                <a:solidFill>
                  <a:srgbClr val="000000"/>
                </a:solidFill>
                <a:effectLst/>
              </a:rPr>
              <a:t> id </a:t>
            </a:r>
            <a:r>
              <a:rPr lang="en-US" sz="4000" b="0" i="0" dirty="0" err="1">
                <a:solidFill>
                  <a:srgbClr val="000000"/>
                </a:solidFill>
                <a:effectLst/>
              </a:rPr>
              <a:t>nibh</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eros</a:t>
            </a:r>
            <a:r>
              <a:rPr lang="en-US" sz="4000" b="0" i="0" dirty="0">
                <a:solidFill>
                  <a:srgbClr val="000000"/>
                </a:solidFill>
                <a:effectLst/>
              </a:rPr>
              <a:t> dictum </a:t>
            </a:r>
            <a:r>
              <a:rPr lang="en-US" sz="4000" b="0" i="0" dirty="0" err="1">
                <a:solidFill>
                  <a:srgbClr val="000000"/>
                </a:solidFill>
                <a:effectLst/>
              </a:rPr>
              <a:t>feugiat</a:t>
            </a:r>
            <a:r>
              <a:rPr lang="en-US" sz="4000" b="0" i="0" dirty="0">
                <a:solidFill>
                  <a:srgbClr val="000000"/>
                </a:solidFill>
                <a:effectLst/>
              </a:rPr>
              <a:t> </a:t>
            </a:r>
            <a:r>
              <a:rPr lang="en-US" sz="4000" b="0" i="0" dirty="0" err="1">
                <a:solidFill>
                  <a:srgbClr val="000000"/>
                </a:solidFill>
                <a:effectLst/>
              </a:rPr>
              <a:t>sed</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tortor</a:t>
            </a:r>
            <a:r>
              <a:rPr lang="en-US" sz="4000" b="0" i="0" dirty="0">
                <a:solidFill>
                  <a:srgbClr val="000000"/>
                </a:solidFill>
                <a:effectLst/>
              </a:rPr>
              <a:t>. In ante magna, </a:t>
            </a:r>
            <a:r>
              <a:rPr lang="en-US" sz="4000" b="0" i="0" dirty="0" err="1">
                <a:solidFill>
                  <a:srgbClr val="000000"/>
                </a:solidFill>
                <a:effectLst/>
              </a:rPr>
              <a:t>tincidunt</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ante </a:t>
            </a:r>
            <a:r>
              <a:rPr lang="en-US" sz="4000" b="0" i="0" dirty="0" err="1">
                <a:solidFill>
                  <a:srgbClr val="000000"/>
                </a:solidFill>
                <a:effectLst/>
              </a:rPr>
              <a:t>posuere</a:t>
            </a:r>
            <a:r>
              <a:rPr lang="en-US" sz="4000" b="0" i="0" dirty="0">
                <a:solidFill>
                  <a:srgbClr val="000000"/>
                </a:solidFill>
                <a:effectLst/>
              </a:rPr>
              <a:t>, </a:t>
            </a:r>
            <a:r>
              <a:rPr lang="en-US" sz="4000" b="0" i="0" dirty="0" err="1">
                <a:solidFill>
                  <a:srgbClr val="000000"/>
                </a:solidFill>
                <a:effectLst/>
              </a:rPr>
              <a:t>mattis</a:t>
            </a:r>
            <a:r>
              <a:rPr lang="en-US" sz="4000" b="0" i="0" dirty="0">
                <a:solidFill>
                  <a:srgbClr val="000000"/>
                </a:solidFill>
                <a:effectLst/>
              </a:rPr>
              <a:t> dictum </a:t>
            </a:r>
            <a:r>
              <a:rPr lang="en-US" sz="4000" b="0" i="0" dirty="0" err="1">
                <a:solidFill>
                  <a:srgbClr val="000000"/>
                </a:solidFill>
                <a:effectLst/>
              </a:rPr>
              <a:t>urna</a:t>
            </a:r>
            <a:r>
              <a:rPr lang="en-US" sz="4000" b="0" i="0" dirty="0">
                <a:solidFill>
                  <a:srgbClr val="000000"/>
                </a:solidFill>
                <a:effectLst/>
              </a:rPr>
              <a:t>. </a:t>
            </a:r>
            <a:r>
              <a:rPr lang="en-US" sz="4000" b="0" i="0" dirty="0" err="1">
                <a:solidFill>
                  <a:srgbClr val="000000"/>
                </a:solidFill>
                <a:effectLst/>
              </a:rPr>
              <a:t>Duis</a:t>
            </a:r>
            <a:r>
              <a:rPr lang="en-US" sz="4000" b="0" i="0" dirty="0">
                <a:solidFill>
                  <a:srgbClr val="000000"/>
                </a:solidFill>
                <a:effectLst/>
              </a:rPr>
              <a:t> </a:t>
            </a:r>
            <a:r>
              <a:rPr lang="en-US" sz="4000" b="0" i="0" dirty="0" err="1">
                <a:solidFill>
                  <a:srgbClr val="000000"/>
                </a:solidFill>
                <a:effectLst/>
              </a:rPr>
              <a:t>sagittis</a:t>
            </a:r>
            <a:r>
              <a:rPr lang="en-US" sz="4000" b="0" i="0" dirty="0">
                <a:solidFill>
                  <a:srgbClr val="000000"/>
                </a:solidFill>
                <a:effectLst/>
              </a:rPr>
              <a:t> </a:t>
            </a:r>
            <a:r>
              <a:rPr lang="en-US" sz="4000" b="0" i="0" dirty="0" err="1">
                <a:solidFill>
                  <a:srgbClr val="000000"/>
                </a:solidFill>
                <a:effectLst/>
              </a:rPr>
              <a:t>tincidunt</a:t>
            </a:r>
            <a:r>
              <a:rPr lang="en-US" sz="4000" b="0" i="0" dirty="0">
                <a:solidFill>
                  <a:srgbClr val="000000"/>
                </a:solidFill>
                <a:effectLst/>
              </a:rPr>
              <a:t> </a:t>
            </a:r>
            <a:r>
              <a:rPr lang="en-US" sz="4000" b="0" i="0" dirty="0" err="1">
                <a:solidFill>
                  <a:srgbClr val="000000"/>
                </a:solidFill>
                <a:effectLst/>
              </a:rPr>
              <a:t>efficitur</a:t>
            </a:r>
            <a:r>
              <a:rPr lang="en-US" sz="4000" b="0" i="0" dirty="0">
                <a:solidFill>
                  <a:srgbClr val="000000"/>
                </a:solidFill>
                <a:effectLst/>
              </a:rPr>
              <a:t>. </a:t>
            </a:r>
            <a:r>
              <a:rPr lang="en-US" sz="4000" b="0" i="0" dirty="0" err="1">
                <a:solidFill>
                  <a:srgbClr val="000000"/>
                </a:solidFill>
                <a:effectLst/>
              </a:rPr>
              <a:t>Aliquam</a:t>
            </a:r>
            <a:r>
              <a:rPr lang="en-US" sz="4000" b="0" i="0" dirty="0">
                <a:solidFill>
                  <a:srgbClr val="000000"/>
                </a:solidFill>
                <a:effectLst/>
              </a:rPr>
              <a:t> </a:t>
            </a:r>
            <a:r>
              <a:rPr lang="en-US" sz="4000" b="0" i="0" dirty="0" err="1">
                <a:solidFill>
                  <a:srgbClr val="000000"/>
                </a:solidFill>
                <a:effectLst/>
              </a:rPr>
              <a:t>ullamcorper</a:t>
            </a:r>
            <a:r>
              <a:rPr lang="en-US" sz="4000" b="0" i="0" dirty="0">
                <a:solidFill>
                  <a:srgbClr val="000000"/>
                </a:solidFill>
                <a:effectLst/>
              </a:rPr>
              <a:t> </a:t>
            </a:r>
            <a:r>
              <a:rPr lang="en-US" sz="4000" b="0" i="0" dirty="0" err="1">
                <a:solidFill>
                  <a:srgbClr val="000000"/>
                </a:solidFill>
                <a:effectLst/>
              </a:rPr>
              <a:t>orci</a:t>
            </a:r>
            <a:r>
              <a:rPr lang="en-US" sz="4000" b="0" i="0" dirty="0">
                <a:solidFill>
                  <a:srgbClr val="000000"/>
                </a:solidFill>
                <a:effectLst/>
              </a:rPr>
              <a:t> ac </a:t>
            </a:r>
            <a:r>
              <a:rPr lang="en-US" sz="4000" b="0" i="0" dirty="0" err="1">
                <a:solidFill>
                  <a:srgbClr val="000000"/>
                </a:solidFill>
                <a:effectLst/>
              </a:rPr>
              <a:t>sem</a:t>
            </a:r>
            <a:r>
              <a:rPr lang="en-US" sz="4000" b="0" i="0" dirty="0">
                <a:solidFill>
                  <a:srgbClr val="000000"/>
                </a:solidFill>
                <a:effectLst/>
              </a:rPr>
              <a:t> </a:t>
            </a:r>
            <a:r>
              <a:rPr lang="en-US" sz="4000" b="0" i="0" dirty="0" err="1">
                <a:solidFill>
                  <a:srgbClr val="000000"/>
                </a:solidFill>
                <a:effectLst/>
              </a:rPr>
              <a:t>fermentum</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rhoncus</a:t>
            </a:r>
            <a:r>
              <a:rPr lang="en-US" sz="4000" b="0" i="0" dirty="0">
                <a:solidFill>
                  <a:srgbClr val="000000"/>
                </a:solidFill>
                <a:effectLst/>
              </a:rPr>
              <a:t> lacus </a:t>
            </a:r>
            <a:r>
              <a:rPr lang="en-US" sz="4000" b="0" i="0" dirty="0" err="1">
                <a:solidFill>
                  <a:srgbClr val="000000"/>
                </a:solidFill>
                <a:effectLst/>
              </a:rPr>
              <a:t>ornare</a:t>
            </a:r>
            <a:r>
              <a:rPr lang="en-US" sz="4000" b="0" i="0" dirty="0">
                <a:solidFill>
                  <a:srgbClr val="000000"/>
                </a:solidFill>
                <a:effectLst/>
              </a:rPr>
              <a:t>. </a:t>
            </a:r>
            <a:r>
              <a:rPr lang="en-US" sz="4000" b="0" i="0" dirty="0" err="1">
                <a:solidFill>
                  <a:srgbClr val="000000"/>
                </a:solidFill>
                <a:effectLst/>
              </a:rPr>
              <a:t>Ut</a:t>
            </a:r>
            <a:r>
              <a:rPr lang="en-US" sz="4000" b="0" i="0" dirty="0">
                <a:solidFill>
                  <a:srgbClr val="000000"/>
                </a:solidFill>
                <a:effectLst/>
              </a:rPr>
              <a:t> et </a:t>
            </a:r>
            <a:r>
              <a:rPr lang="en-US" sz="4000" b="0" i="0" dirty="0" err="1">
                <a:solidFill>
                  <a:srgbClr val="000000"/>
                </a:solidFill>
                <a:effectLst/>
              </a:rPr>
              <a:t>elit</a:t>
            </a:r>
            <a:r>
              <a:rPr lang="en-US" sz="4000" b="0" i="0" dirty="0">
                <a:solidFill>
                  <a:srgbClr val="000000"/>
                </a:solidFill>
                <a:effectLst/>
              </a:rPr>
              <a:t> </a:t>
            </a:r>
            <a:r>
              <a:rPr lang="en-US" sz="4000" b="0" i="0" dirty="0" err="1">
                <a:solidFill>
                  <a:srgbClr val="000000"/>
                </a:solidFill>
                <a:effectLst/>
              </a:rPr>
              <a:t>volutpat</a:t>
            </a:r>
            <a:r>
              <a:rPr lang="en-US" sz="4000" b="0" i="0" dirty="0">
                <a:solidFill>
                  <a:srgbClr val="000000"/>
                </a:solidFill>
                <a:effectLst/>
              </a:rPr>
              <a:t>, </a:t>
            </a:r>
            <a:r>
              <a:rPr lang="en-US" sz="4000" b="0" i="0" dirty="0" err="1">
                <a:solidFill>
                  <a:srgbClr val="000000"/>
                </a:solidFill>
                <a:effectLst/>
              </a:rPr>
              <a:t>gravida</a:t>
            </a:r>
            <a:r>
              <a:rPr lang="en-US" sz="4000" b="0" i="0" dirty="0">
                <a:solidFill>
                  <a:srgbClr val="000000"/>
                </a:solidFill>
                <a:effectLst/>
              </a:rPr>
              <a:t> </a:t>
            </a:r>
            <a:r>
              <a:rPr lang="en-US" sz="4000" b="0" i="0" dirty="0" err="1">
                <a:solidFill>
                  <a:srgbClr val="000000"/>
                </a:solidFill>
                <a:effectLst/>
              </a:rPr>
              <a:t>nibh</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convallis</a:t>
            </a:r>
            <a:r>
              <a:rPr lang="en-US" sz="4000" b="0" i="0" dirty="0">
                <a:solidFill>
                  <a:srgbClr val="000000"/>
                </a:solidFill>
                <a:effectLst/>
              </a:rPr>
              <a:t> </a:t>
            </a:r>
            <a:r>
              <a:rPr lang="en-US" sz="4000" b="0" i="0" dirty="0" err="1">
                <a:solidFill>
                  <a:srgbClr val="000000"/>
                </a:solidFill>
                <a:effectLst/>
              </a:rPr>
              <a:t>turpis</a:t>
            </a:r>
            <a:r>
              <a:rPr lang="en-US" sz="4000" b="0" i="0" dirty="0">
                <a:solidFill>
                  <a:srgbClr val="000000"/>
                </a:solidFill>
                <a:effectLst/>
              </a:rPr>
              <a:t>. </a:t>
            </a:r>
            <a:r>
              <a:rPr lang="en-US" sz="4000" b="0" i="0" dirty="0" err="1">
                <a:solidFill>
                  <a:srgbClr val="000000"/>
                </a:solidFill>
                <a:effectLst/>
              </a:rPr>
              <a:t>Quisque</a:t>
            </a:r>
            <a:r>
              <a:rPr lang="en-US" sz="4000" b="0" i="0" dirty="0">
                <a:solidFill>
                  <a:srgbClr val="000000"/>
                </a:solidFill>
                <a:effectLst/>
              </a:rPr>
              <a:t> </a:t>
            </a:r>
            <a:r>
              <a:rPr lang="en-US" sz="4000" b="0" i="0" dirty="0" err="1">
                <a:solidFill>
                  <a:srgbClr val="000000"/>
                </a:solidFill>
                <a:effectLst/>
              </a:rPr>
              <a:t>aliquet</a:t>
            </a:r>
            <a:r>
              <a:rPr lang="en-US" sz="4000" b="0" i="0" dirty="0">
                <a:solidFill>
                  <a:srgbClr val="000000"/>
                </a:solidFill>
                <a:effectLst/>
              </a:rPr>
              <a:t> </a:t>
            </a:r>
            <a:r>
              <a:rPr lang="en-US" sz="4000" b="0" i="0" dirty="0" err="1">
                <a:solidFill>
                  <a:srgbClr val="000000"/>
                </a:solidFill>
                <a:effectLst/>
              </a:rPr>
              <a:t>tempor</a:t>
            </a:r>
            <a:r>
              <a:rPr lang="en-US" sz="4000" b="0" i="0" dirty="0">
                <a:solidFill>
                  <a:srgbClr val="000000"/>
                </a:solidFill>
                <a:effectLst/>
              </a:rPr>
              <a:t> </a:t>
            </a:r>
            <a:r>
              <a:rPr lang="en-US" sz="4000" b="0" i="0" dirty="0" err="1">
                <a:solidFill>
                  <a:srgbClr val="000000"/>
                </a:solidFill>
                <a:effectLst/>
              </a:rPr>
              <a:t>tincidunt</a:t>
            </a:r>
            <a:r>
              <a:rPr lang="en-US" sz="4000" b="0" i="0" dirty="0">
                <a:solidFill>
                  <a:srgbClr val="000000"/>
                </a:solidFill>
                <a:effectLst/>
              </a:rPr>
              <a:t>. Integer </a:t>
            </a:r>
            <a:r>
              <a:rPr lang="en-US" sz="4000" b="0" i="0" dirty="0" err="1">
                <a:solidFill>
                  <a:srgbClr val="000000"/>
                </a:solidFill>
                <a:effectLst/>
              </a:rPr>
              <a:t>vel</a:t>
            </a:r>
            <a:r>
              <a:rPr lang="en-US" sz="4000" b="0" i="0" dirty="0">
                <a:solidFill>
                  <a:srgbClr val="000000"/>
                </a:solidFill>
                <a:effectLst/>
              </a:rPr>
              <a:t> nisi at </a:t>
            </a:r>
            <a:r>
              <a:rPr lang="en-US" sz="4000" b="0" i="0" dirty="0" err="1">
                <a:solidFill>
                  <a:srgbClr val="000000"/>
                </a:solidFill>
                <a:effectLst/>
              </a:rPr>
              <a:t>lectus</a:t>
            </a:r>
            <a:r>
              <a:rPr lang="en-US" sz="4000" b="0" i="0" dirty="0">
                <a:solidFill>
                  <a:srgbClr val="000000"/>
                </a:solidFill>
                <a:effectLst/>
              </a:rPr>
              <a:t> </a:t>
            </a:r>
            <a:r>
              <a:rPr lang="en-US" sz="4000" b="0" i="0" dirty="0" err="1">
                <a:solidFill>
                  <a:srgbClr val="000000"/>
                </a:solidFill>
                <a:effectLst/>
              </a:rPr>
              <a:t>hendrerit</a:t>
            </a:r>
            <a:r>
              <a:rPr lang="en-US" sz="4000" b="0" i="0" dirty="0">
                <a:solidFill>
                  <a:srgbClr val="000000"/>
                </a:solidFill>
                <a:effectLst/>
              </a:rPr>
              <a:t> </a:t>
            </a:r>
            <a:r>
              <a:rPr lang="en-US" sz="4000" b="0" i="0" dirty="0" err="1">
                <a:solidFill>
                  <a:srgbClr val="000000"/>
                </a:solidFill>
                <a:effectLst/>
              </a:rPr>
              <a:t>convallis</a:t>
            </a:r>
            <a:r>
              <a:rPr lang="en-US" sz="4000" b="0" i="0" dirty="0">
                <a:solidFill>
                  <a:srgbClr val="000000"/>
                </a:solidFill>
                <a:effectLst/>
              </a:rPr>
              <a:t> at </a:t>
            </a:r>
            <a:r>
              <a:rPr lang="en-US" sz="4000" b="0" i="0" dirty="0" err="1">
                <a:solidFill>
                  <a:srgbClr val="000000"/>
                </a:solidFill>
                <a:effectLst/>
              </a:rPr>
              <a:t>ut</a:t>
            </a:r>
            <a:r>
              <a:rPr lang="en-US" sz="4000" b="0" i="0" dirty="0">
                <a:solidFill>
                  <a:srgbClr val="000000"/>
                </a:solidFill>
                <a:effectLst/>
              </a:rPr>
              <a:t> </a:t>
            </a:r>
            <a:r>
              <a:rPr lang="en-US" sz="4000" b="0" i="0" dirty="0" err="1">
                <a:solidFill>
                  <a:srgbClr val="000000"/>
                </a:solidFill>
                <a:effectLst/>
              </a:rPr>
              <a:t>urna</a:t>
            </a:r>
            <a:r>
              <a:rPr lang="en-US" sz="4000" b="0" i="0" dirty="0">
                <a:solidFill>
                  <a:srgbClr val="000000"/>
                </a:solidFill>
                <a:effectLst/>
              </a:rPr>
              <a:t>. Sed.</a:t>
            </a:r>
            <a:endParaRPr lang="en-US" sz="4000" dirty="0"/>
          </a:p>
        </p:txBody>
      </p:sp>
      <p:sp>
        <p:nvSpPr>
          <p:cNvPr id="22" name="Rectangle 21"/>
          <p:cNvSpPr/>
          <p:nvPr/>
        </p:nvSpPr>
        <p:spPr>
          <a:xfrm>
            <a:off x="20726401" y="18894756"/>
            <a:ext cx="8331199" cy="9325630"/>
          </a:xfrm>
          <a:prstGeom prst="rect">
            <a:avLst/>
          </a:prstGeom>
        </p:spPr>
        <p:txBody>
          <a:bodyPr wrap="square">
            <a:spAutoFit/>
          </a:bodyPr>
          <a:lstStyle/>
          <a:p>
            <a:r>
              <a:rPr lang="en-US" sz="4000" b="0" i="0" dirty="0" err="1">
                <a:solidFill>
                  <a:srgbClr val="000000"/>
                </a:solidFill>
                <a:effectLst/>
              </a:rPr>
              <a:t>Suspendisse</a:t>
            </a:r>
            <a:r>
              <a:rPr lang="en-US" sz="4000" b="0" i="0" dirty="0">
                <a:solidFill>
                  <a:srgbClr val="000000"/>
                </a:solidFill>
                <a:effectLst/>
              </a:rPr>
              <a:t> </a:t>
            </a:r>
            <a:r>
              <a:rPr lang="en-US" sz="4000" b="0" i="0" dirty="0" err="1">
                <a:solidFill>
                  <a:srgbClr val="000000"/>
                </a:solidFill>
                <a:effectLst/>
              </a:rPr>
              <a:t>iaculis</a:t>
            </a:r>
            <a:r>
              <a:rPr lang="en-US" sz="4000" b="0" i="0" dirty="0">
                <a:solidFill>
                  <a:srgbClr val="000000"/>
                </a:solidFill>
                <a:effectLst/>
              </a:rPr>
              <a:t> </a:t>
            </a:r>
            <a:r>
              <a:rPr lang="en-US" sz="4000" b="0" i="0" dirty="0" err="1">
                <a:solidFill>
                  <a:srgbClr val="000000"/>
                </a:solidFill>
                <a:effectLst/>
              </a:rPr>
              <a:t>ipsum</a:t>
            </a:r>
            <a:r>
              <a:rPr lang="en-US" sz="4000" b="0" i="0" dirty="0">
                <a:solidFill>
                  <a:srgbClr val="000000"/>
                </a:solidFill>
                <a:effectLst/>
              </a:rPr>
              <a:t> et </a:t>
            </a:r>
            <a:r>
              <a:rPr lang="en-US" sz="4000" b="0" i="0" dirty="0" err="1">
                <a:solidFill>
                  <a:srgbClr val="000000"/>
                </a:solidFill>
                <a:effectLst/>
              </a:rPr>
              <a:t>metus</a:t>
            </a:r>
            <a:r>
              <a:rPr lang="en-US" sz="4000" b="0" i="0" dirty="0">
                <a:solidFill>
                  <a:srgbClr val="000000"/>
                </a:solidFill>
                <a:effectLst/>
              </a:rPr>
              <a:t> porta </a:t>
            </a:r>
            <a:r>
              <a:rPr lang="en-US" sz="4000" b="0" i="0" dirty="0" err="1">
                <a:solidFill>
                  <a:srgbClr val="000000"/>
                </a:solidFill>
                <a:effectLst/>
              </a:rPr>
              <a:t>malesuada</a:t>
            </a:r>
            <a:r>
              <a:rPr lang="en-US" sz="4000" b="0" i="0" dirty="0">
                <a:solidFill>
                  <a:srgbClr val="000000"/>
                </a:solidFill>
                <a:effectLst/>
              </a:rPr>
              <a:t>. </a:t>
            </a:r>
            <a:r>
              <a:rPr lang="en-US" sz="4000" b="0" i="0" dirty="0" err="1">
                <a:solidFill>
                  <a:srgbClr val="000000"/>
                </a:solidFill>
                <a:effectLst/>
              </a:rPr>
              <a:t>Phasellus</a:t>
            </a:r>
            <a:r>
              <a:rPr lang="en-US" sz="4000" b="0" i="0" dirty="0">
                <a:solidFill>
                  <a:srgbClr val="000000"/>
                </a:solidFill>
                <a:effectLst/>
              </a:rPr>
              <a:t> sit </a:t>
            </a:r>
            <a:r>
              <a:rPr lang="en-US" sz="4000" b="0" i="0" dirty="0" err="1">
                <a:solidFill>
                  <a:srgbClr val="000000"/>
                </a:solidFill>
                <a:effectLst/>
              </a:rPr>
              <a:t>amet</a:t>
            </a:r>
            <a:r>
              <a:rPr lang="en-US" sz="4000" b="0" i="0" dirty="0">
                <a:solidFill>
                  <a:srgbClr val="000000"/>
                </a:solidFill>
                <a:effectLst/>
              </a:rPr>
              <a:t> </a:t>
            </a:r>
            <a:r>
              <a:rPr lang="en-US" sz="4000" b="0" i="0" dirty="0" err="1">
                <a:solidFill>
                  <a:srgbClr val="000000"/>
                </a:solidFill>
                <a:effectLst/>
              </a:rPr>
              <a:t>interdum</a:t>
            </a:r>
            <a:r>
              <a:rPr lang="en-US" sz="4000" b="0" i="0" dirty="0">
                <a:solidFill>
                  <a:srgbClr val="000000"/>
                </a:solidFill>
                <a:effectLst/>
              </a:rPr>
              <a:t> </a:t>
            </a:r>
            <a:r>
              <a:rPr lang="en-US" sz="4000" b="0" i="0" dirty="0" err="1">
                <a:solidFill>
                  <a:srgbClr val="000000"/>
                </a:solidFill>
                <a:effectLst/>
              </a:rPr>
              <a:t>nisl</a:t>
            </a:r>
            <a:r>
              <a:rPr lang="en-US" sz="4000" b="0" i="0" dirty="0">
                <a:solidFill>
                  <a:srgbClr val="000000"/>
                </a:solidFill>
                <a:effectLst/>
              </a:rPr>
              <a:t>. </a:t>
            </a:r>
            <a:r>
              <a:rPr lang="en-US" sz="4000" b="0" i="0" dirty="0" err="1">
                <a:solidFill>
                  <a:srgbClr val="000000"/>
                </a:solidFill>
                <a:effectLst/>
              </a:rPr>
              <a:t>Pellentesque</a:t>
            </a:r>
            <a:r>
              <a:rPr lang="en-US" sz="4000" b="0" i="0" dirty="0">
                <a:solidFill>
                  <a:srgbClr val="000000"/>
                </a:solidFill>
                <a:effectLst/>
              </a:rPr>
              <a:t> sit </a:t>
            </a:r>
            <a:r>
              <a:rPr lang="en-US" sz="4000" b="0" i="0" dirty="0" err="1">
                <a:solidFill>
                  <a:srgbClr val="000000"/>
                </a:solidFill>
                <a:effectLst/>
              </a:rPr>
              <a:t>amet</a:t>
            </a:r>
            <a:r>
              <a:rPr lang="en-US" sz="4000" b="0" i="0" dirty="0">
                <a:solidFill>
                  <a:srgbClr val="000000"/>
                </a:solidFill>
                <a:effectLst/>
              </a:rPr>
              <a:t> </a:t>
            </a:r>
            <a:r>
              <a:rPr lang="en-US" sz="4000" b="0" i="0" dirty="0" err="1">
                <a:solidFill>
                  <a:srgbClr val="000000"/>
                </a:solidFill>
                <a:effectLst/>
              </a:rPr>
              <a:t>luctus</a:t>
            </a:r>
            <a:r>
              <a:rPr lang="en-US" sz="4000" b="0" i="0" dirty="0">
                <a:solidFill>
                  <a:srgbClr val="000000"/>
                </a:solidFill>
                <a:effectLst/>
              </a:rPr>
              <a:t> </a:t>
            </a:r>
            <a:r>
              <a:rPr lang="en-US" sz="4000" b="0" i="0" dirty="0" err="1">
                <a:solidFill>
                  <a:srgbClr val="000000"/>
                </a:solidFill>
                <a:effectLst/>
              </a:rPr>
              <a:t>metus</a:t>
            </a:r>
            <a:r>
              <a:rPr lang="en-US" sz="4000" b="0" i="0" dirty="0">
                <a:solidFill>
                  <a:srgbClr val="000000"/>
                </a:solidFill>
                <a:effectLst/>
              </a:rPr>
              <a:t>. </a:t>
            </a:r>
            <a:r>
              <a:rPr lang="en-US" sz="4000" b="0" i="0" dirty="0" err="1">
                <a:solidFill>
                  <a:srgbClr val="000000"/>
                </a:solidFill>
                <a:effectLst/>
              </a:rPr>
              <a:t>Mauris</a:t>
            </a:r>
            <a:r>
              <a:rPr lang="en-US" sz="4000" b="0" i="0" dirty="0">
                <a:solidFill>
                  <a:srgbClr val="000000"/>
                </a:solidFill>
                <a:effectLst/>
              </a:rPr>
              <a:t> </a:t>
            </a:r>
            <a:r>
              <a:rPr lang="en-US" sz="4000" b="0" i="0" dirty="0" err="1">
                <a:solidFill>
                  <a:srgbClr val="000000"/>
                </a:solidFill>
                <a:effectLst/>
              </a:rPr>
              <a:t>feugiat</a:t>
            </a:r>
            <a:r>
              <a:rPr lang="en-US" sz="4000" b="0" i="0" dirty="0">
                <a:solidFill>
                  <a:srgbClr val="000000"/>
                </a:solidFill>
                <a:effectLst/>
              </a:rPr>
              <a:t>, </a:t>
            </a:r>
            <a:r>
              <a:rPr lang="en-US" sz="4000" b="0" i="0" dirty="0" err="1">
                <a:solidFill>
                  <a:srgbClr val="000000"/>
                </a:solidFill>
                <a:effectLst/>
              </a:rPr>
              <a:t>massa</a:t>
            </a:r>
            <a:r>
              <a:rPr lang="en-US" sz="4000" b="0" i="0" dirty="0">
                <a:solidFill>
                  <a:srgbClr val="000000"/>
                </a:solidFill>
                <a:effectLst/>
              </a:rPr>
              <a:t> non </a:t>
            </a:r>
            <a:r>
              <a:rPr lang="en-US" sz="4000" b="0" i="0" dirty="0" err="1">
                <a:solidFill>
                  <a:srgbClr val="000000"/>
                </a:solidFill>
                <a:effectLst/>
              </a:rPr>
              <a:t>malesuada</a:t>
            </a:r>
            <a:r>
              <a:rPr lang="en-US" sz="4000" b="0" i="0" dirty="0">
                <a:solidFill>
                  <a:srgbClr val="000000"/>
                </a:solidFill>
                <a:effectLst/>
              </a:rPr>
              <a:t> </a:t>
            </a:r>
            <a:r>
              <a:rPr lang="en-US" sz="4000" b="0" i="0" dirty="0" err="1">
                <a:solidFill>
                  <a:srgbClr val="000000"/>
                </a:solidFill>
                <a:effectLst/>
              </a:rPr>
              <a:t>scelerisque</a:t>
            </a:r>
            <a:r>
              <a:rPr lang="en-US" sz="4000" b="0" i="0" dirty="0">
                <a:solidFill>
                  <a:srgbClr val="000000"/>
                </a:solidFill>
                <a:effectLst/>
              </a:rPr>
              <a:t>, ante </a:t>
            </a:r>
            <a:r>
              <a:rPr lang="en-US" sz="4000" b="0" i="0" dirty="0" err="1">
                <a:solidFill>
                  <a:srgbClr val="000000"/>
                </a:solidFill>
                <a:effectLst/>
              </a:rPr>
              <a:t>mauris</a:t>
            </a:r>
            <a:r>
              <a:rPr lang="en-US" sz="4000" b="0" i="0" dirty="0">
                <a:solidFill>
                  <a:srgbClr val="000000"/>
                </a:solidFill>
                <a:effectLst/>
              </a:rPr>
              <a:t> </a:t>
            </a:r>
            <a:r>
              <a:rPr lang="en-US" sz="4000" b="0" i="0" dirty="0" err="1">
                <a:solidFill>
                  <a:srgbClr val="000000"/>
                </a:solidFill>
                <a:effectLst/>
              </a:rPr>
              <a:t>pretium</a:t>
            </a:r>
            <a:r>
              <a:rPr lang="en-US" sz="4000" b="0" i="0" dirty="0">
                <a:solidFill>
                  <a:srgbClr val="000000"/>
                </a:solidFill>
                <a:effectLst/>
              </a:rPr>
              <a:t> </a:t>
            </a:r>
            <a:r>
              <a:rPr lang="en-US" sz="4000" b="0" i="0" dirty="0" err="1">
                <a:solidFill>
                  <a:srgbClr val="000000"/>
                </a:solidFill>
                <a:effectLst/>
              </a:rPr>
              <a:t>nisl</a:t>
            </a:r>
            <a:r>
              <a:rPr lang="en-US" sz="4000" b="0" i="0" dirty="0">
                <a:solidFill>
                  <a:srgbClr val="000000"/>
                </a:solidFill>
                <a:effectLst/>
              </a:rPr>
              <a:t>, </a:t>
            </a:r>
            <a:r>
              <a:rPr lang="en-US" sz="4000" b="0" i="0" dirty="0" err="1">
                <a:solidFill>
                  <a:srgbClr val="000000"/>
                </a:solidFill>
                <a:effectLst/>
              </a:rPr>
              <a:t>quis</a:t>
            </a:r>
            <a:r>
              <a:rPr lang="en-US" sz="4000" b="0" i="0" dirty="0">
                <a:solidFill>
                  <a:srgbClr val="000000"/>
                </a:solidFill>
                <a:effectLst/>
              </a:rPr>
              <a:t> </a:t>
            </a:r>
            <a:r>
              <a:rPr lang="en-US" sz="4000" b="0" i="0" dirty="0" err="1">
                <a:solidFill>
                  <a:srgbClr val="000000"/>
                </a:solidFill>
                <a:effectLst/>
              </a:rPr>
              <a:t>laoreet</a:t>
            </a:r>
            <a:r>
              <a:rPr lang="en-US" sz="4000" b="0" i="0" dirty="0">
                <a:solidFill>
                  <a:srgbClr val="000000"/>
                </a:solidFill>
                <a:effectLst/>
              </a:rPr>
              <a:t> </a:t>
            </a:r>
            <a:r>
              <a:rPr lang="en-US" sz="4000" b="0" i="0" dirty="0" err="1">
                <a:solidFill>
                  <a:srgbClr val="000000"/>
                </a:solidFill>
                <a:effectLst/>
              </a:rPr>
              <a:t>nibh</a:t>
            </a:r>
            <a:r>
              <a:rPr lang="en-US" sz="4000" b="0" i="0" dirty="0">
                <a:solidFill>
                  <a:srgbClr val="000000"/>
                </a:solidFill>
                <a:effectLst/>
              </a:rPr>
              <a:t> ligula ac magna. </a:t>
            </a:r>
            <a:r>
              <a:rPr lang="en-US" sz="4000" b="0" i="0" dirty="0" err="1">
                <a:solidFill>
                  <a:srgbClr val="000000"/>
                </a:solidFill>
                <a:effectLst/>
              </a:rPr>
              <a:t>Nullam</a:t>
            </a:r>
            <a:r>
              <a:rPr lang="en-US" sz="4000" b="0" i="0" dirty="0">
                <a:solidFill>
                  <a:srgbClr val="000000"/>
                </a:solidFill>
                <a:effectLst/>
              </a:rPr>
              <a:t> ac nisi id </a:t>
            </a:r>
            <a:r>
              <a:rPr lang="en-US" sz="4000" b="0" i="0" dirty="0" err="1">
                <a:solidFill>
                  <a:srgbClr val="000000"/>
                </a:solidFill>
                <a:effectLst/>
              </a:rPr>
              <a:t>tortor</a:t>
            </a:r>
            <a:r>
              <a:rPr lang="en-US" sz="4000" b="0" i="0" dirty="0">
                <a:solidFill>
                  <a:srgbClr val="000000"/>
                </a:solidFill>
                <a:effectLst/>
              </a:rPr>
              <a:t> </a:t>
            </a:r>
            <a:r>
              <a:rPr lang="en-US" sz="4000" b="0" i="0" dirty="0" err="1">
                <a:solidFill>
                  <a:srgbClr val="000000"/>
                </a:solidFill>
                <a:effectLst/>
              </a:rPr>
              <a:t>convallis</a:t>
            </a:r>
            <a:r>
              <a:rPr lang="en-US" sz="4000" b="0" i="0" dirty="0">
                <a:solidFill>
                  <a:srgbClr val="000000"/>
                </a:solidFill>
                <a:effectLst/>
              </a:rPr>
              <a:t> </a:t>
            </a:r>
            <a:r>
              <a:rPr lang="en-US" sz="4000" b="0" i="0" dirty="0" err="1">
                <a:solidFill>
                  <a:srgbClr val="000000"/>
                </a:solidFill>
                <a:effectLst/>
              </a:rPr>
              <a:t>lobortis</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viverra</a:t>
            </a:r>
            <a:r>
              <a:rPr lang="en-US" sz="4000" b="0" i="0" dirty="0">
                <a:solidFill>
                  <a:srgbClr val="000000"/>
                </a:solidFill>
                <a:effectLst/>
              </a:rPr>
              <a:t> </a:t>
            </a:r>
            <a:r>
              <a:rPr lang="en-US" sz="4000" b="0" i="0" dirty="0" err="1">
                <a:solidFill>
                  <a:srgbClr val="000000"/>
                </a:solidFill>
                <a:effectLst/>
              </a:rPr>
              <a:t>urna</a:t>
            </a:r>
            <a:r>
              <a:rPr lang="en-US" sz="4000" b="0" i="0" dirty="0">
                <a:solidFill>
                  <a:srgbClr val="000000"/>
                </a:solidFill>
                <a:effectLst/>
              </a:rPr>
              <a:t>. </a:t>
            </a:r>
            <a:r>
              <a:rPr lang="en-US" sz="4000" b="0" i="0" dirty="0" err="1">
                <a:solidFill>
                  <a:srgbClr val="000000"/>
                </a:solidFill>
                <a:effectLst/>
              </a:rPr>
              <a:t>Nunc</a:t>
            </a:r>
            <a:r>
              <a:rPr lang="en-US" sz="4000" b="0" i="0" dirty="0">
                <a:solidFill>
                  <a:srgbClr val="000000"/>
                </a:solidFill>
                <a:effectLst/>
              </a:rPr>
              <a:t> id </a:t>
            </a:r>
            <a:r>
              <a:rPr lang="en-US" sz="4000" b="0" i="0" dirty="0" err="1">
                <a:solidFill>
                  <a:srgbClr val="000000"/>
                </a:solidFill>
                <a:effectLst/>
              </a:rPr>
              <a:t>nibh</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eros</a:t>
            </a:r>
            <a:r>
              <a:rPr lang="en-US" sz="4000" b="0" i="0" dirty="0">
                <a:solidFill>
                  <a:srgbClr val="000000"/>
                </a:solidFill>
                <a:effectLst/>
              </a:rPr>
              <a:t> dictum </a:t>
            </a:r>
            <a:r>
              <a:rPr lang="en-US" sz="4000" b="0" i="0" dirty="0" err="1">
                <a:solidFill>
                  <a:srgbClr val="000000"/>
                </a:solidFill>
                <a:effectLst/>
              </a:rPr>
              <a:t>feugiat</a:t>
            </a:r>
            <a:r>
              <a:rPr lang="en-US" sz="4000" b="0" i="0" dirty="0">
                <a:solidFill>
                  <a:srgbClr val="000000"/>
                </a:solidFill>
                <a:effectLst/>
              </a:rPr>
              <a:t> </a:t>
            </a:r>
            <a:r>
              <a:rPr lang="en-US" sz="4000" b="0" i="0" dirty="0" err="1">
                <a:solidFill>
                  <a:srgbClr val="000000"/>
                </a:solidFill>
                <a:effectLst/>
              </a:rPr>
              <a:t>sed</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tortor</a:t>
            </a:r>
            <a:r>
              <a:rPr lang="en-US" sz="4000" b="0" i="0" dirty="0">
                <a:solidFill>
                  <a:srgbClr val="000000"/>
                </a:solidFill>
                <a:effectLst/>
              </a:rPr>
              <a:t>. In ante magna, </a:t>
            </a:r>
            <a:r>
              <a:rPr lang="en-US" sz="4000" b="0" i="0" dirty="0" err="1">
                <a:solidFill>
                  <a:srgbClr val="000000"/>
                </a:solidFill>
                <a:effectLst/>
              </a:rPr>
              <a:t>tincidunt</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ante </a:t>
            </a:r>
            <a:r>
              <a:rPr lang="en-US" sz="4000" b="0" i="0" dirty="0" err="1">
                <a:solidFill>
                  <a:srgbClr val="000000"/>
                </a:solidFill>
                <a:effectLst/>
              </a:rPr>
              <a:t>posuere</a:t>
            </a:r>
            <a:r>
              <a:rPr lang="en-US" sz="4000" b="0" i="0" dirty="0">
                <a:solidFill>
                  <a:srgbClr val="000000"/>
                </a:solidFill>
                <a:effectLst/>
              </a:rPr>
              <a:t>, </a:t>
            </a:r>
            <a:r>
              <a:rPr lang="en-US" sz="4000" b="0" i="0" dirty="0" err="1">
                <a:solidFill>
                  <a:srgbClr val="000000"/>
                </a:solidFill>
                <a:effectLst/>
              </a:rPr>
              <a:t>mattis</a:t>
            </a:r>
            <a:r>
              <a:rPr lang="en-US" sz="4000" b="0" i="0" dirty="0">
                <a:solidFill>
                  <a:srgbClr val="000000"/>
                </a:solidFill>
                <a:effectLst/>
              </a:rPr>
              <a:t> dictum </a:t>
            </a:r>
            <a:r>
              <a:rPr lang="en-US" sz="4000" b="0" i="0" dirty="0" err="1">
                <a:solidFill>
                  <a:srgbClr val="000000"/>
                </a:solidFill>
                <a:effectLst/>
              </a:rPr>
              <a:t>urna</a:t>
            </a:r>
            <a:r>
              <a:rPr lang="en-US" sz="4000" b="0" i="0" dirty="0">
                <a:solidFill>
                  <a:srgbClr val="000000"/>
                </a:solidFill>
                <a:effectLst/>
              </a:rPr>
              <a:t>. </a:t>
            </a:r>
            <a:r>
              <a:rPr lang="en-US" sz="4000" b="0" i="0" dirty="0" err="1">
                <a:solidFill>
                  <a:srgbClr val="000000"/>
                </a:solidFill>
                <a:effectLst/>
              </a:rPr>
              <a:t>Duis</a:t>
            </a:r>
            <a:r>
              <a:rPr lang="en-US" sz="4000" b="0" i="0" dirty="0">
                <a:solidFill>
                  <a:srgbClr val="000000"/>
                </a:solidFill>
                <a:effectLst/>
              </a:rPr>
              <a:t> </a:t>
            </a:r>
            <a:r>
              <a:rPr lang="en-US" sz="4000" b="0" i="0" dirty="0" err="1">
                <a:solidFill>
                  <a:srgbClr val="000000"/>
                </a:solidFill>
                <a:effectLst/>
              </a:rPr>
              <a:t>sagittis</a:t>
            </a:r>
            <a:r>
              <a:rPr lang="en-US" sz="4000" b="0" i="0" dirty="0">
                <a:solidFill>
                  <a:srgbClr val="000000"/>
                </a:solidFill>
                <a:effectLst/>
              </a:rPr>
              <a:t> </a:t>
            </a:r>
            <a:r>
              <a:rPr lang="en-US" sz="4000" b="0" i="0" dirty="0" err="1">
                <a:solidFill>
                  <a:srgbClr val="000000"/>
                </a:solidFill>
                <a:effectLst/>
              </a:rPr>
              <a:t>tincidunt</a:t>
            </a:r>
            <a:r>
              <a:rPr lang="en-US" sz="4000" b="0" i="0" dirty="0">
                <a:solidFill>
                  <a:srgbClr val="000000"/>
                </a:solidFill>
                <a:effectLst/>
              </a:rPr>
              <a:t> </a:t>
            </a:r>
            <a:r>
              <a:rPr lang="en-US" sz="4000" b="0" i="0" dirty="0" err="1">
                <a:solidFill>
                  <a:srgbClr val="000000"/>
                </a:solidFill>
                <a:effectLst/>
              </a:rPr>
              <a:t>efficitur</a:t>
            </a:r>
            <a:r>
              <a:rPr lang="en-US" sz="4000" b="0" i="0" dirty="0">
                <a:solidFill>
                  <a:srgbClr val="000000"/>
                </a:solidFill>
                <a:effectLst/>
              </a:rPr>
              <a:t>. </a:t>
            </a:r>
            <a:r>
              <a:rPr lang="en-US" sz="4000" b="0" i="0" dirty="0" err="1">
                <a:solidFill>
                  <a:srgbClr val="000000"/>
                </a:solidFill>
                <a:effectLst/>
              </a:rPr>
              <a:t>Aliquam</a:t>
            </a:r>
            <a:r>
              <a:rPr lang="en-US" sz="4000" b="0" i="0" dirty="0">
                <a:solidFill>
                  <a:srgbClr val="000000"/>
                </a:solidFill>
                <a:effectLst/>
              </a:rPr>
              <a:t> </a:t>
            </a:r>
            <a:r>
              <a:rPr lang="en-US" sz="4000" b="0" i="0" dirty="0" err="1">
                <a:solidFill>
                  <a:srgbClr val="000000"/>
                </a:solidFill>
                <a:effectLst/>
              </a:rPr>
              <a:t>ullamcorper</a:t>
            </a:r>
            <a:r>
              <a:rPr lang="en-US" sz="4000" b="0" i="0" dirty="0">
                <a:solidFill>
                  <a:srgbClr val="000000"/>
                </a:solidFill>
                <a:effectLst/>
              </a:rPr>
              <a:t> </a:t>
            </a:r>
            <a:r>
              <a:rPr lang="en-US" sz="4000" b="0" i="0" dirty="0" err="1">
                <a:solidFill>
                  <a:srgbClr val="000000"/>
                </a:solidFill>
                <a:effectLst/>
              </a:rPr>
              <a:t>orci</a:t>
            </a:r>
            <a:r>
              <a:rPr lang="en-US" sz="4000" b="0" i="0" dirty="0">
                <a:solidFill>
                  <a:srgbClr val="000000"/>
                </a:solidFill>
                <a:effectLst/>
              </a:rPr>
              <a:t> ac </a:t>
            </a:r>
            <a:r>
              <a:rPr lang="en-US" sz="4000" b="0" i="0" dirty="0" err="1">
                <a:solidFill>
                  <a:srgbClr val="000000"/>
                </a:solidFill>
                <a:effectLst/>
              </a:rPr>
              <a:t>sem</a:t>
            </a:r>
            <a:r>
              <a:rPr lang="en-US" sz="4000" b="0" i="0" dirty="0">
                <a:solidFill>
                  <a:srgbClr val="000000"/>
                </a:solidFill>
                <a:effectLst/>
              </a:rPr>
              <a:t> </a:t>
            </a:r>
            <a:r>
              <a:rPr lang="en-US" sz="4000" b="0" i="0" dirty="0" err="1">
                <a:solidFill>
                  <a:srgbClr val="000000"/>
                </a:solidFill>
                <a:effectLst/>
              </a:rPr>
              <a:t>fermentum</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rhoncus</a:t>
            </a:r>
            <a:r>
              <a:rPr lang="en-US" sz="4000" b="0" i="0" dirty="0">
                <a:solidFill>
                  <a:srgbClr val="000000"/>
                </a:solidFill>
                <a:effectLst/>
              </a:rPr>
              <a:t> lacus </a:t>
            </a:r>
            <a:r>
              <a:rPr lang="en-US" sz="4000" b="0" i="0" dirty="0" err="1">
                <a:solidFill>
                  <a:srgbClr val="000000"/>
                </a:solidFill>
                <a:effectLst/>
              </a:rPr>
              <a:t>ornare</a:t>
            </a:r>
            <a:r>
              <a:rPr lang="en-US" sz="4000" b="0" i="0" dirty="0">
                <a:solidFill>
                  <a:srgbClr val="000000"/>
                </a:solidFill>
                <a:effectLst/>
              </a:rPr>
              <a:t>. </a:t>
            </a:r>
            <a:r>
              <a:rPr lang="en-US" sz="4000" b="0" i="0" dirty="0" err="1">
                <a:solidFill>
                  <a:srgbClr val="000000"/>
                </a:solidFill>
                <a:effectLst/>
              </a:rPr>
              <a:t>Ut</a:t>
            </a:r>
            <a:r>
              <a:rPr lang="en-US" sz="4000" b="0" i="0" dirty="0">
                <a:solidFill>
                  <a:srgbClr val="000000"/>
                </a:solidFill>
                <a:effectLst/>
              </a:rPr>
              <a:t> et </a:t>
            </a:r>
            <a:r>
              <a:rPr lang="en-US" sz="4000" b="0" i="0" dirty="0" err="1">
                <a:solidFill>
                  <a:srgbClr val="000000"/>
                </a:solidFill>
                <a:effectLst/>
              </a:rPr>
              <a:t>elit</a:t>
            </a:r>
            <a:r>
              <a:rPr lang="en-US" sz="4000" b="0" i="0" dirty="0">
                <a:solidFill>
                  <a:srgbClr val="000000"/>
                </a:solidFill>
                <a:effectLst/>
              </a:rPr>
              <a:t> </a:t>
            </a:r>
            <a:r>
              <a:rPr lang="en-US" sz="4000" b="0" i="0" dirty="0" err="1">
                <a:solidFill>
                  <a:srgbClr val="000000"/>
                </a:solidFill>
                <a:effectLst/>
              </a:rPr>
              <a:t>volutpat</a:t>
            </a:r>
            <a:r>
              <a:rPr lang="en-US" sz="4000" b="0" i="0" dirty="0">
                <a:solidFill>
                  <a:srgbClr val="000000"/>
                </a:solidFill>
                <a:effectLst/>
              </a:rPr>
              <a:t>, </a:t>
            </a:r>
            <a:r>
              <a:rPr lang="en-US" sz="4000" b="0" i="0" dirty="0" err="1">
                <a:solidFill>
                  <a:srgbClr val="000000"/>
                </a:solidFill>
                <a:effectLst/>
              </a:rPr>
              <a:t>gravida</a:t>
            </a:r>
            <a:r>
              <a:rPr lang="en-US" sz="4000" b="0" i="0" dirty="0">
                <a:solidFill>
                  <a:srgbClr val="000000"/>
                </a:solidFill>
                <a:effectLst/>
              </a:rPr>
              <a:t> </a:t>
            </a:r>
            <a:r>
              <a:rPr lang="en-US" sz="4000" b="0" i="0" dirty="0" err="1">
                <a:solidFill>
                  <a:srgbClr val="000000"/>
                </a:solidFill>
                <a:effectLst/>
              </a:rPr>
              <a:t>nibh</a:t>
            </a:r>
            <a:r>
              <a:rPr lang="en-US" sz="4000" b="0" i="0" dirty="0">
                <a:solidFill>
                  <a:srgbClr val="000000"/>
                </a:solidFill>
                <a:effectLst/>
              </a:rPr>
              <a:t> </a:t>
            </a:r>
            <a:r>
              <a:rPr lang="en-US" sz="4000" b="0" i="0" dirty="0" err="1">
                <a:solidFill>
                  <a:srgbClr val="000000"/>
                </a:solidFill>
                <a:effectLst/>
              </a:rPr>
              <a:t>vel</a:t>
            </a:r>
            <a:r>
              <a:rPr lang="en-US" sz="4000" b="0" i="0" dirty="0">
                <a:solidFill>
                  <a:srgbClr val="000000"/>
                </a:solidFill>
                <a:effectLst/>
              </a:rPr>
              <a:t>, </a:t>
            </a:r>
            <a:r>
              <a:rPr lang="en-US" sz="4000" b="0" i="0" dirty="0" err="1">
                <a:solidFill>
                  <a:srgbClr val="000000"/>
                </a:solidFill>
                <a:effectLst/>
              </a:rPr>
              <a:t>convallis</a:t>
            </a:r>
            <a:endParaRPr lang="en-US" sz="4000" dirty="0"/>
          </a:p>
        </p:txBody>
      </p:sp>
      <p:sp>
        <p:nvSpPr>
          <p:cNvPr id="23" name="Rectangle 22"/>
          <p:cNvSpPr/>
          <p:nvPr/>
        </p:nvSpPr>
        <p:spPr>
          <a:xfrm>
            <a:off x="20726402" y="31292801"/>
            <a:ext cx="8483600" cy="9941183"/>
          </a:xfrm>
          <a:prstGeom prst="rect">
            <a:avLst/>
          </a:prstGeom>
        </p:spPr>
        <p:txBody>
          <a:bodyPr wrap="square">
            <a:spAutoFit/>
          </a:bodyPr>
          <a:lstStyle/>
          <a:p>
            <a:pPr algn="just"/>
            <a:r>
              <a:rPr lang="en-US" sz="4000" b="0" i="0" dirty="0" err="1">
                <a:solidFill>
                  <a:srgbClr val="000000"/>
                </a:solidFill>
                <a:effectLst/>
              </a:rPr>
              <a:t>Aliquam</a:t>
            </a:r>
            <a:r>
              <a:rPr lang="en-US" sz="4000" b="0" i="0" dirty="0">
                <a:solidFill>
                  <a:srgbClr val="000000"/>
                </a:solidFill>
                <a:effectLst/>
              </a:rPr>
              <a:t> </a:t>
            </a:r>
            <a:r>
              <a:rPr lang="en-US" sz="4000" b="0" i="0" dirty="0" err="1">
                <a:solidFill>
                  <a:srgbClr val="000000"/>
                </a:solidFill>
                <a:effectLst/>
              </a:rPr>
              <a:t>erat</a:t>
            </a:r>
            <a:r>
              <a:rPr lang="en-US" sz="4000" b="0" i="0" dirty="0">
                <a:solidFill>
                  <a:srgbClr val="000000"/>
                </a:solidFill>
                <a:effectLst/>
              </a:rPr>
              <a:t> </a:t>
            </a:r>
            <a:r>
              <a:rPr lang="en-US" sz="4000" b="0" i="0" dirty="0" err="1">
                <a:solidFill>
                  <a:srgbClr val="000000"/>
                </a:solidFill>
                <a:effectLst/>
              </a:rPr>
              <a:t>volutpat</a:t>
            </a:r>
            <a:r>
              <a:rPr lang="en-US" sz="4000" b="0" i="0" dirty="0">
                <a:solidFill>
                  <a:srgbClr val="000000"/>
                </a:solidFill>
                <a:effectLst/>
              </a:rPr>
              <a:t>. </a:t>
            </a:r>
            <a:r>
              <a:rPr lang="en-US" sz="4000" b="0" i="0" dirty="0" err="1">
                <a:solidFill>
                  <a:srgbClr val="000000"/>
                </a:solidFill>
                <a:effectLst/>
              </a:rPr>
              <a:t>Duis</a:t>
            </a:r>
            <a:r>
              <a:rPr lang="en-US" sz="4000" b="0" i="0" dirty="0">
                <a:solidFill>
                  <a:srgbClr val="000000"/>
                </a:solidFill>
                <a:effectLst/>
              </a:rPr>
              <a:t> tempus id </a:t>
            </a:r>
            <a:r>
              <a:rPr lang="en-US" sz="4000" b="0" i="0" dirty="0" err="1">
                <a:solidFill>
                  <a:srgbClr val="000000"/>
                </a:solidFill>
                <a:effectLst/>
              </a:rPr>
              <a:t>nulla</a:t>
            </a:r>
            <a:r>
              <a:rPr lang="en-US" sz="4000" b="0" i="0" dirty="0">
                <a:solidFill>
                  <a:srgbClr val="000000"/>
                </a:solidFill>
                <a:effectLst/>
              </a:rPr>
              <a:t> </a:t>
            </a:r>
            <a:r>
              <a:rPr lang="en-US" sz="4000" b="0" i="0" dirty="0" err="1">
                <a:solidFill>
                  <a:srgbClr val="000000"/>
                </a:solidFill>
                <a:effectLst/>
              </a:rPr>
              <a:t>nec</a:t>
            </a:r>
            <a:r>
              <a:rPr lang="en-US" sz="4000" b="0" i="0" dirty="0">
                <a:solidFill>
                  <a:srgbClr val="000000"/>
                </a:solidFill>
                <a:effectLst/>
              </a:rPr>
              <a:t> </a:t>
            </a:r>
            <a:r>
              <a:rPr lang="en-US" sz="4000" b="0" i="0" dirty="0" err="1">
                <a:solidFill>
                  <a:srgbClr val="000000"/>
                </a:solidFill>
                <a:effectLst/>
              </a:rPr>
              <a:t>tristique</a:t>
            </a:r>
            <a:r>
              <a:rPr lang="en-US" sz="4000" b="0" i="0" dirty="0">
                <a:solidFill>
                  <a:srgbClr val="000000"/>
                </a:solidFill>
                <a:effectLst/>
              </a:rPr>
              <a:t>. </a:t>
            </a:r>
            <a:r>
              <a:rPr lang="en-US" sz="4000" b="0" i="0" dirty="0" err="1">
                <a:solidFill>
                  <a:srgbClr val="000000"/>
                </a:solidFill>
                <a:effectLst/>
              </a:rPr>
              <a:t>Pellentesque</a:t>
            </a:r>
            <a:r>
              <a:rPr lang="en-US" sz="4000" b="0" i="0" dirty="0">
                <a:solidFill>
                  <a:srgbClr val="000000"/>
                </a:solidFill>
                <a:effectLst/>
              </a:rPr>
              <a:t> </a:t>
            </a:r>
            <a:r>
              <a:rPr lang="en-US" sz="4000" b="0" i="0" dirty="0" err="1">
                <a:solidFill>
                  <a:srgbClr val="000000"/>
                </a:solidFill>
                <a:effectLst/>
              </a:rPr>
              <a:t>ultricies</a:t>
            </a:r>
            <a:r>
              <a:rPr lang="en-US" sz="4000" b="0" i="0" dirty="0">
                <a:solidFill>
                  <a:srgbClr val="000000"/>
                </a:solidFill>
                <a:effectLst/>
              </a:rPr>
              <a:t> </a:t>
            </a:r>
            <a:r>
              <a:rPr lang="en-US" sz="4000" b="0" i="0" dirty="0" err="1">
                <a:solidFill>
                  <a:srgbClr val="000000"/>
                </a:solidFill>
                <a:effectLst/>
              </a:rPr>
              <a:t>urna</a:t>
            </a:r>
            <a:r>
              <a:rPr lang="en-US" sz="4000" b="0" i="0" dirty="0">
                <a:solidFill>
                  <a:srgbClr val="000000"/>
                </a:solidFill>
                <a:effectLst/>
              </a:rPr>
              <a:t> </a:t>
            </a:r>
            <a:r>
              <a:rPr lang="en-US" sz="4000" b="0" i="0" dirty="0" err="1">
                <a:solidFill>
                  <a:srgbClr val="000000"/>
                </a:solidFill>
                <a:effectLst/>
              </a:rPr>
              <a:t>dapibus</a:t>
            </a:r>
            <a:r>
              <a:rPr lang="en-US" sz="4000" b="0" i="0" dirty="0">
                <a:solidFill>
                  <a:srgbClr val="000000"/>
                </a:solidFill>
                <a:effectLst/>
              </a:rPr>
              <a:t> quam </a:t>
            </a:r>
            <a:r>
              <a:rPr lang="en-US" sz="4000" b="0" i="0" dirty="0" err="1">
                <a:solidFill>
                  <a:srgbClr val="000000"/>
                </a:solidFill>
                <a:effectLst/>
              </a:rPr>
              <a:t>molestie</a:t>
            </a:r>
            <a:r>
              <a:rPr lang="en-US" sz="4000" b="0" i="0" dirty="0">
                <a:solidFill>
                  <a:srgbClr val="000000"/>
                </a:solidFill>
                <a:effectLst/>
              </a:rPr>
              <a:t> </a:t>
            </a:r>
            <a:r>
              <a:rPr lang="en-US" sz="4000" b="0" i="0" dirty="0" err="1">
                <a:solidFill>
                  <a:srgbClr val="000000"/>
                </a:solidFill>
                <a:effectLst/>
              </a:rPr>
              <a:t>luctus</a:t>
            </a:r>
            <a:r>
              <a:rPr lang="en-US" sz="4000" b="0" i="0" dirty="0">
                <a:solidFill>
                  <a:srgbClr val="000000"/>
                </a:solidFill>
                <a:effectLst/>
              </a:rPr>
              <a:t>. </a:t>
            </a:r>
            <a:r>
              <a:rPr lang="en-US" sz="4000" b="0" i="0" dirty="0" err="1">
                <a:solidFill>
                  <a:srgbClr val="000000"/>
                </a:solidFill>
                <a:effectLst/>
              </a:rPr>
              <a:t>Donec</a:t>
            </a:r>
            <a:r>
              <a:rPr lang="en-US" sz="4000" b="0" i="0" dirty="0">
                <a:solidFill>
                  <a:srgbClr val="000000"/>
                </a:solidFill>
                <a:effectLst/>
              </a:rPr>
              <a:t> </a:t>
            </a:r>
            <a:r>
              <a:rPr lang="en-US" sz="4000" b="0" i="0" dirty="0" err="1">
                <a:solidFill>
                  <a:srgbClr val="000000"/>
                </a:solidFill>
                <a:effectLst/>
              </a:rPr>
              <a:t>commodo</a:t>
            </a:r>
            <a:r>
              <a:rPr lang="en-US" sz="4000" b="0" i="0" dirty="0">
                <a:solidFill>
                  <a:srgbClr val="000000"/>
                </a:solidFill>
                <a:effectLst/>
              </a:rPr>
              <a:t> </a:t>
            </a:r>
            <a:r>
              <a:rPr lang="en-US" sz="4000" b="0" i="0" dirty="0" err="1">
                <a:solidFill>
                  <a:srgbClr val="000000"/>
                </a:solidFill>
                <a:effectLst/>
              </a:rPr>
              <a:t>turpis</a:t>
            </a:r>
            <a:r>
              <a:rPr lang="en-US" sz="4000" b="0" i="0" dirty="0">
                <a:solidFill>
                  <a:srgbClr val="000000"/>
                </a:solidFill>
                <a:effectLst/>
              </a:rPr>
              <a:t> </a:t>
            </a:r>
            <a:r>
              <a:rPr lang="en-US" sz="4000" b="0" i="0" dirty="0" err="1">
                <a:solidFill>
                  <a:srgbClr val="000000"/>
                </a:solidFill>
                <a:effectLst/>
              </a:rPr>
              <a:t>eget</a:t>
            </a:r>
            <a:r>
              <a:rPr lang="en-US" sz="4000" b="0" i="0" dirty="0">
                <a:solidFill>
                  <a:srgbClr val="000000"/>
                </a:solidFill>
                <a:effectLst/>
              </a:rPr>
              <a:t> </a:t>
            </a:r>
            <a:r>
              <a:rPr lang="en-US" sz="4000" b="0" i="0" dirty="0" err="1">
                <a:solidFill>
                  <a:srgbClr val="000000"/>
                </a:solidFill>
                <a:effectLst/>
              </a:rPr>
              <a:t>diam</a:t>
            </a:r>
            <a:r>
              <a:rPr lang="en-US" sz="4000" b="0" i="0" dirty="0">
                <a:solidFill>
                  <a:srgbClr val="000000"/>
                </a:solidFill>
                <a:effectLst/>
              </a:rPr>
              <a:t> </a:t>
            </a:r>
            <a:r>
              <a:rPr lang="en-US" sz="4000" b="0" i="0" dirty="0" err="1">
                <a:solidFill>
                  <a:srgbClr val="000000"/>
                </a:solidFill>
                <a:effectLst/>
              </a:rPr>
              <a:t>tincidunt</a:t>
            </a:r>
            <a:r>
              <a:rPr lang="en-US" sz="4000" b="0" i="0" dirty="0">
                <a:solidFill>
                  <a:srgbClr val="000000"/>
                </a:solidFill>
                <a:effectLst/>
              </a:rPr>
              <a:t> </a:t>
            </a:r>
            <a:r>
              <a:rPr lang="en-US" sz="4000" b="0" i="0" dirty="0" err="1">
                <a:solidFill>
                  <a:srgbClr val="000000"/>
                </a:solidFill>
                <a:effectLst/>
              </a:rPr>
              <a:t>blandit</a:t>
            </a:r>
            <a:r>
              <a:rPr lang="en-US" sz="4000" b="0" i="0" dirty="0">
                <a:solidFill>
                  <a:srgbClr val="000000"/>
                </a:solidFill>
                <a:effectLst/>
              </a:rPr>
              <a:t>. </a:t>
            </a:r>
            <a:r>
              <a:rPr lang="en-US" sz="4000" b="0" i="0" dirty="0" err="1">
                <a:solidFill>
                  <a:srgbClr val="000000"/>
                </a:solidFill>
                <a:effectLst/>
              </a:rPr>
              <a:t>Quisque</a:t>
            </a:r>
            <a:r>
              <a:rPr lang="en-US" sz="4000" b="0" i="0" dirty="0">
                <a:solidFill>
                  <a:srgbClr val="000000"/>
                </a:solidFill>
                <a:effectLst/>
              </a:rPr>
              <a:t> </a:t>
            </a:r>
            <a:r>
              <a:rPr lang="en-US" sz="4000" b="0" i="0" dirty="0" err="1">
                <a:solidFill>
                  <a:srgbClr val="000000"/>
                </a:solidFill>
                <a:effectLst/>
              </a:rPr>
              <a:t>laoreet</a:t>
            </a:r>
            <a:r>
              <a:rPr lang="en-US" sz="4000" b="0" i="0" dirty="0">
                <a:solidFill>
                  <a:srgbClr val="000000"/>
                </a:solidFill>
                <a:effectLst/>
              </a:rPr>
              <a:t>, </a:t>
            </a:r>
            <a:r>
              <a:rPr lang="en-US" sz="4000" b="0" i="0" dirty="0" err="1">
                <a:solidFill>
                  <a:srgbClr val="000000"/>
                </a:solidFill>
                <a:effectLst/>
              </a:rPr>
              <a:t>ipsum</a:t>
            </a:r>
            <a:r>
              <a:rPr lang="en-US" sz="4000" b="0" i="0" dirty="0">
                <a:solidFill>
                  <a:srgbClr val="000000"/>
                </a:solidFill>
                <a:effectLst/>
              </a:rPr>
              <a:t> </a:t>
            </a:r>
            <a:r>
              <a:rPr lang="en-US" sz="4000" b="0" i="0" dirty="0" err="1">
                <a:solidFill>
                  <a:srgbClr val="000000"/>
                </a:solidFill>
                <a:effectLst/>
              </a:rPr>
              <a:t>commodo</a:t>
            </a:r>
            <a:r>
              <a:rPr lang="en-US" sz="4000" b="0" i="0" dirty="0">
                <a:solidFill>
                  <a:srgbClr val="000000"/>
                </a:solidFill>
                <a:effectLst/>
              </a:rPr>
              <a:t> </a:t>
            </a:r>
            <a:r>
              <a:rPr lang="en-US" sz="4000" b="0" i="0" dirty="0" err="1">
                <a:solidFill>
                  <a:srgbClr val="000000"/>
                </a:solidFill>
                <a:effectLst/>
              </a:rPr>
              <a:t>scelerisque</a:t>
            </a:r>
            <a:r>
              <a:rPr lang="en-US" sz="4000" b="0" i="0" dirty="0">
                <a:solidFill>
                  <a:srgbClr val="000000"/>
                </a:solidFill>
                <a:effectLst/>
              </a:rPr>
              <a:t> </a:t>
            </a:r>
            <a:r>
              <a:rPr lang="en-US" sz="4000" b="0" i="0" dirty="0" err="1">
                <a:solidFill>
                  <a:srgbClr val="000000"/>
                </a:solidFill>
                <a:effectLst/>
              </a:rPr>
              <a:t>tincidunt</a:t>
            </a:r>
            <a:r>
              <a:rPr lang="en-US" sz="4000" b="0" i="0" dirty="0">
                <a:solidFill>
                  <a:srgbClr val="000000"/>
                </a:solidFill>
                <a:effectLst/>
              </a:rPr>
              <a:t>, quam </a:t>
            </a:r>
            <a:r>
              <a:rPr lang="en-US" sz="4000" b="0" i="0" dirty="0" err="1">
                <a:solidFill>
                  <a:srgbClr val="000000"/>
                </a:solidFill>
                <a:effectLst/>
              </a:rPr>
              <a:t>orci</a:t>
            </a:r>
            <a:r>
              <a:rPr lang="en-US" sz="4000" b="0" i="0" dirty="0">
                <a:solidFill>
                  <a:srgbClr val="000000"/>
                </a:solidFill>
                <a:effectLst/>
              </a:rPr>
              <a:t> </a:t>
            </a:r>
            <a:r>
              <a:rPr lang="en-US" sz="4000" b="0" i="0" dirty="0" err="1">
                <a:solidFill>
                  <a:srgbClr val="000000"/>
                </a:solidFill>
                <a:effectLst/>
              </a:rPr>
              <a:t>sodales</a:t>
            </a:r>
            <a:r>
              <a:rPr lang="en-US" sz="4000" b="0" i="0" dirty="0">
                <a:solidFill>
                  <a:srgbClr val="000000"/>
                </a:solidFill>
                <a:effectLst/>
              </a:rPr>
              <a:t> </a:t>
            </a:r>
            <a:r>
              <a:rPr lang="en-US" sz="4000" b="0" i="0" dirty="0" err="1">
                <a:solidFill>
                  <a:srgbClr val="000000"/>
                </a:solidFill>
                <a:effectLst/>
              </a:rPr>
              <a:t>justo</a:t>
            </a:r>
            <a:r>
              <a:rPr lang="en-US" sz="4000" b="0" i="0" dirty="0">
                <a:solidFill>
                  <a:srgbClr val="000000"/>
                </a:solidFill>
                <a:effectLst/>
              </a:rPr>
              <a:t>, </a:t>
            </a:r>
            <a:r>
              <a:rPr lang="en-US" sz="4000" b="0" i="0" dirty="0" err="1">
                <a:solidFill>
                  <a:srgbClr val="000000"/>
                </a:solidFill>
                <a:effectLst/>
              </a:rPr>
              <a:t>eu</a:t>
            </a:r>
            <a:r>
              <a:rPr lang="en-US" sz="4000" b="0" i="0" dirty="0">
                <a:solidFill>
                  <a:srgbClr val="000000"/>
                </a:solidFill>
                <a:effectLst/>
              </a:rPr>
              <a:t> </a:t>
            </a:r>
            <a:r>
              <a:rPr lang="en-US" sz="4000" b="0" i="0" dirty="0" err="1">
                <a:solidFill>
                  <a:srgbClr val="000000"/>
                </a:solidFill>
                <a:effectLst/>
              </a:rPr>
              <a:t>ultrices</a:t>
            </a:r>
            <a:r>
              <a:rPr lang="en-US" sz="4000" b="0" i="0" dirty="0">
                <a:solidFill>
                  <a:srgbClr val="000000"/>
                </a:solidFill>
                <a:effectLst/>
              </a:rPr>
              <a:t> </a:t>
            </a:r>
            <a:r>
              <a:rPr lang="en-US" sz="4000" b="0" i="0" dirty="0" err="1">
                <a:solidFill>
                  <a:srgbClr val="000000"/>
                </a:solidFill>
                <a:effectLst/>
              </a:rPr>
              <a:t>lorem</a:t>
            </a:r>
            <a:r>
              <a:rPr lang="en-US" sz="4000" b="0" i="0" dirty="0">
                <a:solidFill>
                  <a:srgbClr val="000000"/>
                </a:solidFill>
                <a:effectLst/>
              </a:rPr>
              <a:t> </a:t>
            </a:r>
            <a:r>
              <a:rPr lang="en-US" sz="4000" b="0" i="0" dirty="0" err="1">
                <a:solidFill>
                  <a:srgbClr val="000000"/>
                </a:solidFill>
                <a:effectLst/>
              </a:rPr>
              <a:t>orci</a:t>
            </a:r>
            <a:r>
              <a:rPr lang="en-US" sz="4000" b="0" i="0" dirty="0">
                <a:solidFill>
                  <a:srgbClr val="000000"/>
                </a:solidFill>
                <a:effectLst/>
              </a:rPr>
              <a:t> id </a:t>
            </a:r>
            <a:r>
              <a:rPr lang="en-US" sz="4000" b="0" i="0" dirty="0" err="1">
                <a:solidFill>
                  <a:srgbClr val="000000"/>
                </a:solidFill>
                <a:effectLst/>
              </a:rPr>
              <a:t>enim</a:t>
            </a:r>
            <a:r>
              <a:rPr lang="en-US" sz="4000" b="0" i="0" dirty="0">
                <a:solidFill>
                  <a:srgbClr val="000000"/>
                </a:solidFill>
                <a:effectLst/>
              </a:rPr>
              <a:t>. </a:t>
            </a:r>
            <a:r>
              <a:rPr lang="en-US" sz="4000" b="0" i="0" dirty="0" err="1">
                <a:solidFill>
                  <a:srgbClr val="000000"/>
                </a:solidFill>
                <a:effectLst/>
              </a:rPr>
              <a:t>Duis</a:t>
            </a:r>
            <a:r>
              <a:rPr lang="en-US" sz="4000" b="0" i="0" dirty="0">
                <a:solidFill>
                  <a:srgbClr val="000000"/>
                </a:solidFill>
                <a:effectLst/>
              </a:rPr>
              <a:t> </a:t>
            </a:r>
            <a:r>
              <a:rPr lang="en-US" sz="4000" b="0" i="0" dirty="0" err="1">
                <a:solidFill>
                  <a:srgbClr val="000000"/>
                </a:solidFill>
                <a:effectLst/>
              </a:rPr>
              <a:t>eu</a:t>
            </a:r>
            <a:r>
              <a:rPr lang="en-US" sz="4000" b="0" i="0" dirty="0">
                <a:solidFill>
                  <a:srgbClr val="000000"/>
                </a:solidFill>
                <a:effectLst/>
              </a:rPr>
              <a:t> </a:t>
            </a:r>
            <a:r>
              <a:rPr lang="en-US" sz="4000" b="0" i="0" dirty="0" err="1">
                <a:solidFill>
                  <a:srgbClr val="000000"/>
                </a:solidFill>
                <a:effectLst/>
              </a:rPr>
              <a:t>massa</a:t>
            </a:r>
            <a:r>
              <a:rPr lang="en-US" sz="4000" b="0" i="0" dirty="0">
                <a:solidFill>
                  <a:srgbClr val="000000"/>
                </a:solidFill>
                <a:effectLst/>
              </a:rPr>
              <a:t> vitae </a:t>
            </a:r>
            <a:r>
              <a:rPr lang="en-US" sz="4000" b="0" i="0" dirty="0" err="1">
                <a:solidFill>
                  <a:srgbClr val="000000"/>
                </a:solidFill>
                <a:effectLst/>
              </a:rPr>
              <a:t>urna</a:t>
            </a:r>
            <a:r>
              <a:rPr lang="en-US" sz="4000" b="0" i="0" dirty="0">
                <a:solidFill>
                  <a:srgbClr val="000000"/>
                </a:solidFill>
                <a:effectLst/>
              </a:rPr>
              <a:t> </a:t>
            </a:r>
            <a:r>
              <a:rPr lang="en-US" sz="4000" b="0" i="0" dirty="0" err="1">
                <a:solidFill>
                  <a:srgbClr val="000000"/>
                </a:solidFill>
                <a:effectLst/>
              </a:rPr>
              <a:t>cursus</a:t>
            </a:r>
            <a:r>
              <a:rPr lang="en-US" sz="4000" b="0" i="0" dirty="0">
                <a:solidFill>
                  <a:srgbClr val="000000"/>
                </a:solidFill>
                <a:effectLst/>
              </a:rPr>
              <a:t> </a:t>
            </a:r>
            <a:r>
              <a:rPr lang="en-US" sz="4000" b="0" i="0" dirty="0" err="1">
                <a:solidFill>
                  <a:srgbClr val="000000"/>
                </a:solidFill>
                <a:effectLst/>
              </a:rPr>
              <a:t>congue</a:t>
            </a:r>
            <a:r>
              <a:rPr lang="en-US" sz="4000" b="0" i="0" dirty="0">
                <a:solidFill>
                  <a:srgbClr val="000000"/>
                </a:solidFill>
                <a:effectLst/>
              </a:rPr>
              <a:t>. </a:t>
            </a:r>
            <a:r>
              <a:rPr lang="en-US" sz="4000" b="0" i="0" dirty="0" err="1">
                <a:solidFill>
                  <a:srgbClr val="000000"/>
                </a:solidFill>
                <a:effectLst/>
              </a:rPr>
              <a:t>Suspendisse</a:t>
            </a:r>
            <a:r>
              <a:rPr lang="en-US" sz="4000" b="0" i="0" dirty="0">
                <a:solidFill>
                  <a:srgbClr val="000000"/>
                </a:solidFill>
                <a:effectLst/>
              </a:rPr>
              <a:t> sit </a:t>
            </a:r>
            <a:r>
              <a:rPr lang="en-US" sz="4000" b="0" i="0" dirty="0" err="1">
                <a:solidFill>
                  <a:srgbClr val="000000"/>
                </a:solidFill>
                <a:effectLst/>
              </a:rPr>
              <a:t>amet</a:t>
            </a:r>
            <a:r>
              <a:rPr lang="en-US" sz="4000" b="0" i="0" dirty="0">
                <a:solidFill>
                  <a:srgbClr val="000000"/>
                </a:solidFill>
                <a:effectLst/>
              </a:rPr>
              <a:t> </a:t>
            </a:r>
            <a:r>
              <a:rPr lang="en-US" sz="4000" b="0" i="0" dirty="0" err="1">
                <a:solidFill>
                  <a:srgbClr val="000000"/>
                </a:solidFill>
                <a:effectLst/>
              </a:rPr>
              <a:t>sapien</a:t>
            </a:r>
            <a:r>
              <a:rPr lang="en-US" sz="4000" b="0" i="0" dirty="0">
                <a:solidFill>
                  <a:srgbClr val="000000"/>
                </a:solidFill>
                <a:effectLst/>
              </a:rPr>
              <a:t> </a:t>
            </a:r>
            <a:r>
              <a:rPr lang="en-US" sz="4000" b="0" i="0" dirty="0" err="1">
                <a:solidFill>
                  <a:srgbClr val="000000"/>
                </a:solidFill>
                <a:effectLst/>
              </a:rPr>
              <a:t>leo</a:t>
            </a:r>
            <a:r>
              <a:rPr lang="en-US" sz="4000" b="0" i="0" dirty="0">
                <a:solidFill>
                  <a:srgbClr val="000000"/>
                </a:solidFill>
                <a:effectLst/>
              </a:rPr>
              <a:t>. </a:t>
            </a:r>
            <a:r>
              <a:rPr lang="en-US" sz="4000" b="0" i="0" dirty="0" err="1">
                <a:solidFill>
                  <a:srgbClr val="000000"/>
                </a:solidFill>
                <a:effectLst/>
              </a:rPr>
              <a:t>Nulla</a:t>
            </a:r>
            <a:r>
              <a:rPr lang="en-US" sz="4000" b="0" i="0" dirty="0">
                <a:solidFill>
                  <a:srgbClr val="000000"/>
                </a:solidFill>
                <a:effectLst/>
              </a:rPr>
              <a:t> </a:t>
            </a:r>
            <a:r>
              <a:rPr lang="en-US" sz="4000" b="0" i="0" dirty="0" err="1">
                <a:solidFill>
                  <a:srgbClr val="000000"/>
                </a:solidFill>
                <a:effectLst/>
              </a:rPr>
              <a:t>eu</a:t>
            </a:r>
            <a:r>
              <a:rPr lang="en-US" sz="4000" b="0" i="0" dirty="0">
                <a:solidFill>
                  <a:srgbClr val="000000"/>
                </a:solidFill>
                <a:effectLst/>
              </a:rPr>
              <a:t> ante </a:t>
            </a:r>
            <a:r>
              <a:rPr lang="en-US" sz="4000" b="0" i="0" dirty="0" err="1">
                <a:solidFill>
                  <a:srgbClr val="000000"/>
                </a:solidFill>
                <a:effectLst/>
              </a:rPr>
              <a:t>fringilla</a:t>
            </a:r>
            <a:r>
              <a:rPr lang="en-US" sz="4000" b="0" i="0" dirty="0">
                <a:solidFill>
                  <a:srgbClr val="000000"/>
                </a:solidFill>
                <a:effectLst/>
              </a:rPr>
              <a:t>, </a:t>
            </a:r>
            <a:r>
              <a:rPr lang="en-US" sz="4000" b="0" i="0" dirty="0" err="1">
                <a:solidFill>
                  <a:srgbClr val="000000"/>
                </a:solidFill>
                <a:effectLst/>
              </a:rPr>
              <a:t>fermentum</a:t>
            </a:r>
            <a:r>
              <a:rPr lang="en-US" sz="4000" b="0" i="0" dirty="0">
                <a:solidFill>
                  <a:srgbClr val="000000"/>
                </a:solidFill>
                <a:effectLst/>
              </a:rPr>
              <a:t> </a:t>
            </a:r>
            <a:r>
              <a:rPr lang="en-US" sz="4000" b="0" i="0" dirty="0" err="1">
                <a:solidFill>
                  <a:srgbClr val="000000"/>
                </a:solidFill>
                <a:effectLst/>
              </a:rPr>
              <a:t>neque</a:t>
            </a:r>
            <a:r>
              <a:rPr lang="en-US" sz="4000" b="0" i="0" dirty="0">
                <a:solidFill>
                  <a:srgbClr val="000000"/>
                </a:solidFill>
                <a:effectLst/>
              </a:rPr>
              <a:t> </a:t>
            </a:r>
            <a:r>
              <a:rPr lang="en-US" sz="4000" b="0" i="0" dirty="0" err="1">
                <a:solidFill>
                  <a:srgbClr val="000000"/>
                </a:solidFill>
                <a:effectLst/>
              </a:rPr>
              <a:t>consequat</a:t>
            </a:r>
            <a:r>
              <a:rPr lang="en-US" sz="4000" b="0" i="0" dirty="0">
                <a:solidFill>
                  <a:srgbClr val="000000"/>
                </a:solidFill>
                <a:effectLst/>
              </a:rPr>
              <a:t>, </a:t>
            </a:r>
            <a:r>
              <a:rPr lang="en-US" sz="4000" b="0" i="0" dirty="0" err="1">
                <a:solidFill>
                  <a:srgbClr val="000000"/>
                </a:solidFill>
                <a:effectLst/>
              </a:rPr>
              <a:t>condimentum</a:t>
            </a:r>
            <a:r>
              <a:rPr lang="en-US" sz="4000" b="0" i="0" dirty="0">
                <a:solidFill>
                  <a:srgbClr val="000000"/>
                </a:solidFill>
                <a:effectLst/>
              </a:rPr>
              <a:t> </a:t>
            </a:r>
            <a:r>
              <a:rPr lang="en-US" sz="4000" b="0" i="0" dirty="0" err="1">
                <a:solidFill>
                  <a:srgbClr val="000000"/>
                </a:solidFill>
                <a:effectLst/>
              </a:rPr>
              <a:t>mauris</a:t>
            </a:r>
            <a:r>
              <a:rPr lang="en-US" sz="4000" b="0" i="0" dirty="0">
                <a:solidFill>
                  <a:srgbClr val="000000"/>
                </a:solidFill>
                <a:effectLst/>
              </a:rPr>
              <a:t>. </a:t>
            </a:r>
            <a:r>
              <a:rPr lang="en-US" sz="4000" b="0" i="0" dirty="0" err="1">
                <a:solidFill>
                  <a:srgbClr val="000000"/>
                </a:solidFill>
                <a:effectLst/>
              </a:rPr>
              <a:t>Proin</a:t>
            </a:r>
            <a:r>
              <a:rPr lang="en-US" sz="4000" b="0" i="0" dirty="0">
                <a:solidFill>
                  <a:srgbClr val="000000"/>
                </a:solidFill>
                <a:effectLst/>
              </a:rPr>
              <a:t> </a:t>
            </a:r>
            <a:r>
              <a:rPr lang="en-US" sz="4000" b="0" i="0" dirty="0" err="1">
                <a:solidFill>
                  <a:srgbClr val="000000"/>
                </a:solidFill>
                <a:effectLst/>
              </a:rPr>
              <a:t>luctus</a:t>
            </a:r>
            <a:r>
              <a:rPr lang="en-US" sz="4000" b="0" i="0" dirty="0">
                <a:solidFill>
                  <a:srgbClr val="000000"/>
                </a:solidFill>
                <a:effectLst/>
              </a:rPr>
              <a:t>, quam </a:t>
            </a:r>
            <a:r>
              <a:rPr lang="en-US" sz="4000" b="0" i="0" dirty="0" err="1">
                <a:solidFill>
                  <a:srgbClr val="000000"/>
                </a:solidFill>
                <a:effectLst/>
              </a:rPr>
              <a:t>sed</a:t>
            </a:r>
            <a:r>
              <a:rPr lang="en-US" sz="4000" b="0" i="0" dirty="0">
                <a:solidFill>
                  <a:srgbClr val="000000"/>
                </a:solidFill>
                <a:effectLst/>
              </a:rPr>
              <a:t> </a:t>
            </a:r>
            <a:r>
              <a:rPr lang="en-US" sz="4000" b="0" i="0" dirty="0" err="1">
                <a:solidFill>
                  <a:srgbClr val="000000"/>
                </a:solidFill>
                <a:effectLst/>
              </a:rPr>
              <a:t>dapibus</a:t>
            </a:r>
            <a:r>
              <a:rPr lang="en-US" sz="4000" b="0" i="0" dirty="0">
                <a:solidFill>
                  <a:srgbClr val="000000"/>
                </a:solidFill>
                <a:effectLst/>
              </a:rPr>
              <a:t> </a:t>
            </a:r>
            <a:r>
              <a:rPr lang="en-US" sz="4000" b="0" i="0" dirty="0" err="1">
                <a:solidFill>
                  <a:srgbClr val="000000"/>
                </a:solidFill>
                <a:effectLst/>
              </a:rPr>
              <a:t>pretium</a:t>
            </a:r>
            <a:r>
              <a:rPr lang="en-US" sz="4000" b="0" i="0" dirty="0">
                <a:solidFill>
                  <a:srgbClr val="000000"/>
                </a:solidFill>
                <a:effectLst/>
              </a:rPr>
              <a:t>, </a:t>
            </a:r>
            <a:r>
              <a:rPr lang="en-US" sz="4000" b="0" i="0" dirty="0" err="1">
                <a:solidFill>
                  <a:srgbClr val="000000"/>
                </a:solidFill>
                <a:effectLst/>
              </a:rPr>
              <a:t>risus</a:t>
            </a:r>
            <a:r>
              <a:rPr lang="en-US" sz="4000" b="0" i="0" dirty="0">
                <a:solidFill>
                  <a:srgbClr val="000000"/>
                </a:solidFill>
                <a:effectLst/>
              </a:rPr>
              <a:t> </a:t>
            </a:r>
            <a:r>
              <a:rPr lang="en-US" sz="4000" b="0" i="0" dirty="0" err="1">
                <a:solidFill>
                  <a:srgbClr val="000000"/>
                </a:solidFill>
                <a:effectLst/>
              </a:rPr>
              <a:t>est</a:t>
            </a:r>
            <a:r>
              <a:rPr lang="en-US" sz="4000" b="0" i="0" dirty="0">
                <a:solidFill>
                  <a:srgbClr val="000000"/>
                </a:solidFill>
                <a:effectLst/>
              </a:rPr>
              <a:t> </a:t>
            </a:r>
            <a:r>
              <a:rPr lang="en-US" sz="4000" b="0" i="0" dirty="0" err="1">
                <a:solidFill>
                  <a:srgbClr val="000000"/>
                </a:solidFill>
                <a:effectLst/>
              </a:rPr>
              <a:t>luctus</a:t>
            </a:r>
            <a:r>
              <a:rPr lang="en-US" sz="4000" b="0" i="0" dirty="0">
                <a:solidFill>
                  <a:srgbClr val="000000"/>
                </a:solidFill>
                <a:effectLst/>
              </a:rPr>
              <a:t> </a:t>
            </a:r>
            <a:r>
              <a:rPr lang="en-US" sz="4000" b="0" i="0" dirty="0" err="1">
                <a:solidFill>
                  <a:srgbClr val="000000"/>
                </a:solidFill>
                <a:effectLst/>
              </a:rPr>
              <a:t>nulla</a:t>
            </a:r>
            <a:r>
              <a:rPr lang="en-US" sz="4000" b="0" i="0" dirty="0">
                <a:solidFill>
                  <a:srgbClr val="000000"/>
                </a:solidFill>
                <a:effectLst/>
              </a:rPr>
              <a:t>, </a:t>
            </a:r>
            <a:r>
              <a:rPr lang="en-US" sz="4000" b="0" i="0" dirty="0" err="1">
                <a:solidFill>
                  <a:srgbClr val="000000"/>
                </a:solidFill>
                <a:effectLst/>
              </a:rPr>
              <a:t>eget</a:t>
            </a:r>
            <a:r>
              <a:rPr lang="en-US" sz="4000" b="0" i="0" dirty="0">
                <a:solidFill>
                  <a:srgbClr val="000000"/>
                </a:solidFill>
                <a:effectLst/>
              </a:rPr>
              <a:t> </a:t>
            </a:r>
            <a:r>
              <a:rPr lang="en-US" sz="4000" b="0" i="0" dirty="0" err="1">
                <a:solidFill>
                  <a:srgbClr val="000000"/>
                </a:solidFill>
                <a:effectLst/>
              </a:rPr>
              <a:t>tincidunt</a:t>
            </a:r>
            <a:r>
              <a:rPr lang="en-US" sz="4000" b="0" i="0" dirty="0">
                <a:solidFill>
                  <a:srgbClr val="000000"/>
                </a:solidFill>
                <a:effectLst/>
              </a:rPr>
              <a:t> </a:t>
            </a:r>
            <a:r>
              <a:rPr lang="en-US" sz="4000" b="0" i="0" dirty="0" err="1">
                <a:solidFill>
                  <a:srgbClr val="000000"/>
                </a:solidFill>
                <a:effectLst/>
              </a:rPr>
              <a:t>nibh</a:t>
            </a:r>
            <a:r>
              <a:rPr lang="en-US" sz="4000" b="0" i="0" dirty="0">
                <a:solidFill>
                  <a:srgbClr val="000000"/>
                </a:solidFill>
                <a:effectLst/>
              </a:rPr>
              <a:t> mi at </a:t>
            </a:r>
            <a:r>
              <a:rPr lang="en-US" sz="4000" b="0" i="0" dirty="0" err="1">
                <a:solidFill>
                  <a:srgbClr val="000000"/>
                </a:solidFill>
                <a:effectLst/>
              </a:rPr>
              <a:t>lorem</a:t>
            </a:r>
            <a:r>
              <a:rPr lang="en-US" sz="4000" b="0" i="0" dirty="0">
                <a:solidFill>
                  <a:srgbClr val="000000"/>
                </a:solidFill>
                <a:effectLst/>
              </a:rPr>
              <a:t>. Integer </a:t>
            </a:r>
            <a:r>
              <a:rPr lang="en-US" sz="4000" b="0" i="0" dirty="0" err="1">
                <a:solidFill>
                  <a:srgbClr val="000000"/>
                </a:solidFill>
                <a:effectLst/>
              </a:rPr>
              <a:t>tempor</a:t>
            </a:r>
            <a:r>
              <a:rPr lang="en-US" sz="4000" b="0" i="0" dirty="0">
                <a:solidFill>
                  <a:srgbClr val="000000"/>
                </a:solidFill>
                <a:effectLst/>
              </a:rPr>
              <a:t> </a:t>
            </a:r>
            <a:r>
              <a:rPr lang="en-US" sz="4000" b="0" i="0" dirty="0" err="1">
                <a:solidFill>
                  <a:srgbClr val="000000"/>
                </a:solidFill>
                <a:effectLst/>
              </a:rPr>
              <a:t>eu</a:t>
            </a:r>
            <a:r>
              <a:rPr lang="en-US" sz="4000" b="0" i="0" dirty="0">
                <a:solidFill>
                  <a:srgbClr val="000000"/>
                </a:solidFill>
                <a:effectLst/>
              </a:rPr>
              <a:t> </a:t>
            </a:r>
            <a:r>
              <a:rPr lang="en-US" sz="4000" b="0" i="0" dirty="0" err="1">
                <a:solidFill>
                  <a:srgbClr val="000000"/>
                </a:solidFill>
                <a:effectLst/>
              </a:rPr>
              <a:t>justo</a:t>
            </a:r>
            <a:r>
              <a:rPr lang="en-US" sz="4000" b="0" i="0" dirty="0">
                <a:solidFill>
                  <a:srgbClr val="000000"/>
                </a:solidFill>
                <a:effectLst/>
              </a:rPr>
              <a:t> ac </a:t>
            </a:r>
            <a:r>
              <a:rPr lang="en-US" sz="4000" b="0" i="0" dirty="0" err="1">
                <a:solidFill>
                  <a:srgbClr val="000000"/>
                </a:solidFill>
                <a:effectLst/>
              </a:rPr>
              <a:t>placerat</a:t>
            </a:r>
            <a:r>
              <a:rPr lang="en-US" sz="4000" b="0" i="0" dirty="0">
                <a:solidFill>
                  <a:srgbClr val="000000"/>
                </a:solidFill>
                <a:effectLst/>
              </a:rPr>
              <a:t>. </a:t>
            </a:r>
            <a:r>
              <a:rPr lang="en-US" sz="4000" b="0" i="0" dirty="0" err="1">
                <a:solidFill>
                  <a:srgbClr val="000000"/>
                </a:solidFill>
                <a:effectLst/>
              </a:rPr>
              <a:t>Curabitur</a:t>
            </a:r>
            <a:r>
              <a:rPr lang="en-US" sz="4000" b="0" i="0" dirty="0">
                <a:solidFill>
                  <a:srgbClr val="000000"/>
                </a:solidFill>
                <a:effectLst/>
              </a:rPr>
              <a:t> at </a:t>
            </a:r>
            <a:r>
              <a:rPr lang="en-US" sz="4000" b="0" i="0" dirty="0" err="1">
                <a:solidFill>
                  <a:srgbClr val="000000"/>
                </a:solidFill>
                <a:effectLst/>
              </a:rPr>
              <a:t>posuere</a:t>
            </a:r>
            <a:r>
              <a:rPr lang="en-US" sz="4000" b="0" i="0" dirty="0">
                <a:solidFill>
                  <a:srgbClr val="000000"/>
                </a:solidFill>
                <a:effectLst/>
              </a:rPr>
              <a:t> </a:t>
            </a:r>
            <a:r>
              <a:rPr lang="en-US" sz="4000" b="0" i="0" dirty="0" err="1">
                <a:solidFill>
                  <a:srgbClr val="000000"/>
                </a:solidFill>
                <a:effectLst/>
              </a:rPr>
              <a:t>tortor</a:t>
            </a:r>
            <a:r>
              <a:rPr lang="en-US" sz="4000" b="0" i="0" dirty="0">
                <a:solidFill>
                  <a:srgbClr val="000000"/>
                </a:solidFill>
                <a:effectLst/>
              </a:rPr>
              <a:t>, </a:t>
            </a:r>
            <a:endParaRPr lang="en-US" sz="4000" dirty="0"/>
          </a:p>
        </p:txBody>
      </p:sp>
      <p:pic>
        <p:nvPicPr>
          <p:cNvPr id="25" name="Content Placeholder 6">
            <a:extLst>
              <a:ext uri="{FF2B5EF4-FFF2-40B4-BE49-F238E27FC236}">
                <a16:creationId xmlns:a16="http://schemas.microsoft.com/office/drawing/2014/main" id="{BAB4BD15-0431-AC4A-A493-2A920BD0DAD4}"/>
              </a:ext>
            </a:extLst>
          </p:cNvPr>
          <p:cNvPicPr>
            <a:picLocks noChangeAspect="1"/>
          </p:cNvPicPr>
          <p:nvPr/>
        </p:nvPicPr>
        <p:blipFill>
          <a:blip r:embed="rId3"/>
          <a:stretch>
            <a:fillRect/>
          </a:stretch>
        </p:blipFill>
        <p:spPr>
          <a:xfrm>
            <a:off x="22180550" y="1998596"/>
            <a:ext cx="5396477" cy="1860854"/>
          </a:xfrm>
          <a:prstGeom prst="rect">
            <a:avLst/>
          </a:prstGeom>
          <a:ln>
            <a:noFill/>
          </a:ln>
        </p:spPr>
      </p:pic>
    </p:spTree>
    <p:extLst>
      <p:ext uri="{BB962C8B-B14F-4D97-AF65-F5344CB8AC3E}">
        <p14:creationId xmlns:p14="http://schemas.microsoft.com/office/powerpoint/2010/main" val="157575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770</Words>
  <Application>Microsoft Macintosh PowerPoint</Application>
  <PresentationFormat>Custom</PresentationFormat>
  <Paragraphs>16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Merino, David A.</cp:lastModifiedBy>
  <cp:revision>13</cp:revision>
  <dcterms:created xsi:type="dcterms:W3CDTF">2016-07-21T19:49:17Z</dcterms:created>
  <dcterms:modified xsi:type="dcterms:W3CDTF">2019-02-01T21:29:50Z</dcterms:modified>
</cp:coreProperties>
</file>