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21945600" cy="32918400"/>
  <p:notesSz cx="42208450" cy="32099250"/>
  <p:defaultTextStyle>
    <a:defPPr>
      <a:defRPr lang="en-US"/>
    </a:defPPr>
    <a:lvl1pPr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1pPr>
    <a:lvl2pPr marL="2193925" indent="-1736725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2pPr>
    <a:lvl3pPr marL="4387850" indent="-3473450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3pPr>
    <a:lvl4pPr marL="6583363" indent="-5211763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4pPr>
    <a:lvl5pPr marL="8777288" indent="-6948488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0110">
          <p15:clr>
            <a:srgbClr val="A4A3A4"/>
          </p15:clr>
        </p15:guide>
        <p15:guide id="2" pos="1329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638" autoAdjust="0"/>
    <p:restoredTop sz="94708"/>
  </p:normalViewPr>
  <p:slideViewPr>
    <p:cSldViewPr showGuides="1">
      <p:cViewPr varScale="1">
        <p:scale>
          <a:sx n="22" d="100"/>
          <a:sy n="22" d="100"/>
        </p:scale>
        <p:origin x="1200" y="60"/>
      </p:cViewPr>
      <p:guideLst>
        <p:guide orient="horz" pos="10368"/>
        <p:guide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20" d="100"/>
          <a:sy n="20" d="100"/>
        </p:scale>
        <p:origin x="1192" y="248"/>
      </p:cViewPr>
      <p:guideLst>
        <p:guide orient="horz" pos="10110"/>
        <p:guide pos="1329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8289588" cy="1604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3907750" y="0"/>
            <a:ext cx="18291175" cy="1604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A03623D-970D-4E82-A561-CFE26498C968}" type="datetimeFigureOut">
              <a:rPr lang="en-US"/>
              <a:pPr>
                <a:defRPr/>
              </a:pPr>
              <a:t>4/8/2019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092613" y="2408238"/>
            <a:ext cx="8023225" cy="12036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221163" y="15247938"/>
            <a:ext cx="33766125" cy="14444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0487938"/>
            <a:ext cx="18289588" cy="1604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3907750" y="30487938"/>
            <a:ext cx="18291175" cy="1604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18CDDDE-021A-4018-A978-DFC597F91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21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1DD82C-2253-4111-8ED8-9D8A2482C38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196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608CBA-985E-4439-859B-2082365DC2C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38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311BD7-81B0-B843-A140-B4811C037710}"/>
              </a:ext>
            </a:extLst>
          </p:cNvPr>
          <p:cNvSpPr/>
          <p:nvPr userDrawn="1"/>
        </p:nvSpPr>
        <p:spPr>
          <a:xfrm>
            <a:off x="533400" y="762000"/>
            <a:ext cx="20613688" cy="31470600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29" y="31711391"/>
            <a:ext cx="7830328" cy="44500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3084654"/>
            <a:ext cx="7778512" cy="44500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33057777"/>
            <a:ext cx="7805944" cy="44500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500E9C6-4AD5-984A-844B-8C5465C5946E}"/>
              </a:ext>
            </a:extLst>
          </p:cNvPr>
          <p:cNvSpPr/>
          <p:nvPr userDrawn="1"/>
        </p:nvSpPr>
        <p:spPr>
          <a:xfrm>
            <a:off x="533400" y="762000"/>
            <a:ext cx="9753600" cy="31470600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BC8FBF-F994-6341-8577-4C5504D2B6B7}"/>
              </a:ext>
            </a:extLst>
          </p:cNvPr>
          <p:cNvSpPr/>
          <p:nvPr userDrawn="1"/>
        </p:nvSpPr>
        <p:spPr>
          <a:xfrm>
            <a:off x="11582400" y="762000"/>
            <a:ext cx="9753600" cy="31470600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096963" y="1317625"/>
            <a:ext cx="1975167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963" y="7680325"/>
            <a:ext cx="19751675" cy="2172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30510163"/>
            <a:ext cx="5121275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 defTabSz="4389120" fontAlgn="auto">
              <a:spcBef>
                <a:spcPts val="0"/>
              </a:spcBef>
              <a:spcAft>
                <a:spcPts val="0"/>
              </a:spcAft>
              <a:defRPr sz="5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E2805C-5F57-4243-9032-30C8174D71AB}" type="datetimeFigureOut">
              <a:rPr lang="en-US"/>
              <a:pPr>
                <a:defRPr/>
              </a:pPr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7763" y="30510163"/>
            <a:ext cx="6950075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 defTabSz="4389120" fontAlgn="auto">
              <a:spcBef>
                <a:spcPts val="0"/>
              </a:spcBef>
              <a:spcAft>
                <a:spcPts val="0"/>
              </a:spcAft>
              <a:defRPr sz="5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363" y="30510163"/>
            <a:ext cx="5121275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 defTabSz="4389120" fontAlgn="auto">
              <a:spcBef>
                <a:spcPts val="0"/>
              </a:spcBef>
              <a:spcAft>
                <a:spcPts val="0"/>
              </a:spcAft>
              <a:defRPr sz="5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089E93-0CE8-406B-A2C9-5773E0FA6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387850" rtl="0" eaLnBrk="0" fontAlgn="base" hangingPunct="0">
        <a:spcBef>
          <a:spcPct val="0"/>
        </a:spcBef>
        <a:spcAft>
          <a:spcPct val="0"/>
        </a:spcAft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2pPr>
      <a:lvl3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3pPr>
      <a:lvl4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4pPr>
      <a:lvl5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5pPr>
      <a:lvl6pPr marL="4572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6pPr>
      <a:lvl7pPr marL="9144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7pPr>
      <a:lvl8pPr marL="13716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8pPr>
      <a:lvl9pPr marL="18288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9pPr>
    </p:titleStyle>
    <p:bodyStyle>
      <a:lvl1pPr marL="1644650" indent="-1644650" algn="l" defTabSz="43878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78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6963" algn="l" defTabSz="43878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325" indent="-1096963" algn="l" defTabSz="43878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250" indent="-1096963" algn="l" defTabSz="43878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1066800" y="6553200"/>
            <a:ext cx="9067800" cy="170688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US" sz="4000" dirty="0">
                <a:solidFill>
                  <a:srgbClr val="000000"/>
                </a:solidFill>
                <a:latin typeface="Arial Black" pitchFamily="34" charset="0"/>
              </a:rPr>
              <a:t>Column 1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ipsum</a:t>
            </a:r>
            <a:r>
              <a:rPr lang="en-US" sz="2400" dirty="0"/>
              <a:t>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. </a:t>
            </a:r>
            <a:r>
              <a:rPr lang="en-US" sz="2400" dirty="0" err="1"/>
              <a:t>Nullam</a:t>
            </a:r>
            <a:r>
              <a:rPr lang="en-US" sz="2400" dirty="0"/>
              <a:t> </a:t>
            </a:r>
            <a:r>
              <a:rPr lang="en-US" sz="2400" dirty="0" err="1"/>
              <a:t>mollis</a:t>
            </a:r>
            <a:r>
              <a:rPr lang="en-US" sz="2400" dirty="0"/>
              <a:t> </a:t>
            </a:r>
            <a:r>
              <a:rPr lang="en-US" sz="2400" dirty="0" err="1"/>
              <a:t>leo</a:t>
            </a:r>
            <a:r>
              <a:rPr lang="en-US" sz="2400" dirty="0"/>
              <a:t> id </a:t>
            </a:r>
            <a:r>
              <a:rPr lang="en-US" sz="2400" dirty="0" err="1"/>
              <a:t>neque</a:t>
            </a:r>
            <a:r>
              <a:rPr lang="en-US" sz="2400" dirty="0"/>
              <a:t>. In id </a:t>
            </a:r>
            <a:r>
              <a:rPr lang="en-US" sz="2400" dirty="0" err="1"/>
              <a:t>nunc</a:t>
            </a:r>
            <a:r>
              <a:rPr lang="en-US" sz="2400" dirty="0"/>
              <a:t> non </a:t>
            </a:r>
            <a:r>
              <a:rPr lang="en-US" sz="2400" dirty="0" err="1"/>
              <a:t>urna</a:t>
            </a:r>
            <a:r>
              <a:rPr lang="en-US" sz="2400" dirty="0"/>
              <a:t> dictum </a:t>
            </a:r>
            <a:r>
              <a:rPr lang="en-US" sz="2400" dirty="0" err="1"/>
              <a:t>accumsan</a:t>
            </a:r>
            <a:r>
              <a:rPr lang="en-US" sz="2400" dirty="0"/>
              <a:t>. In </a:t>
            </a:r>
            <a:r>
              <a:rPr lang="en-US" sz="2400" dirty="0" err="1"/>
              <a:t>porta</a:t>
            </a:r>
            <a:r>
              <a:rPr lang="en-US" sz="2400" dirty="0"/>
              <a:t> </a:t>
            </a:r>
            <a:r>
              <a:rPr lang="en-US" sz="2400" dirty="0" err="1"/>
              <a:t>pulvinar</a:t>
            </a:r>
            <a:r>
              <a:rPr lang="en-US" sz="2400" dirty="0"/>
              <a:t> </a:t>
            </a:r>
            <a:r>
              <a:rPr lang="en-US" sz="2400" dirty="0" err="1"/>
              <a:t>tellus</a:t>
            </a:r>
            <a:r>
              <a:rPr lang="en-US" sz="2400" dirty="0"/>
              <a:t>. </a:t>
            </a:r>
            <a:r>
              <a:rPr lang="en-US" sz="2400" dirty="0" err="1"/>
              <a:t>Pellentesque</a:t>
            </a:r>
            <a:r>
              <a:rPr lang="en-US" sz="2400" dirty="0"/>
              <a:t> id </a:t>
            </a:r>
            <a:r>
              <a:rPr lang="en-US" sz="2400" dirty="0" err="1"/>
              <a:t>est</a:t>
            </a:r>
            <a:r>
              <a:rPr lang="en-US" sz="2400" dirty="0"/>
              <a:t> </a:t>
            </a:r>
            <a:r>
              <a:rPr lang="en-US" sz="2400" dirty="0" err="1"/>
              <a:t>nec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consequat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eu</a:t>
            </a:r>
            <a:r>
              <a:rPr lang="en-US" sz="2400" dirty="0"/>
              <a:t> </a:t>
            </a:r>
            <a:r>
              <a:rPr lang="en-US" sz="2400" dirty="0" err="1"/>
              <a:t>tellus</a:t>
            </a:r>
            <a:r>
              <a:rPr lang="en-US" sz="2400" dirty="0"/>
              <a:t>. </a:t>
            </a:r>
            <a:r>
              <a:rPr lang="en-US" sz="2400" dirty="0" err="1"/>
              <a:t>Pellentesque</a:t>
            </a:r>
            <a:r>
              <a:rPr lang="en-US" sz="2400" dirty="0"/>
              <a:t> non </a:t>
            </a:r>
            <a:r>
              <a:rPr lang="en-US" sz="2400" dirty="0" err="1"/>
              <a:t>eros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</a:t>
            </a:r>
            <a:r>
              <a:rPr lang="en-US" sz="2400" dirty="0" err="1"/>
              <a:t>lacinia</a:t>
            </a:r>
            <a:r>
              <a:rPr lang="en-US" sz="2400" dirty="0"/>
              <a:t> </a:t>
            </a:r>
            <a:r>
              <a:rPr lang="en-US" sz="2400" dirty="0" err="1"/>
              <a:t>velit</a:t>
            </a:r>
            <a:r>
              <a:rPr lang="en-US" sz="2400" dirty="0"/>
              <a:t> at </a:t>
            </a:r>
            <a:r>
              <a:rPr lang="en-US" sz="2400" dirty="0" err="1"/>
              <a:t>leo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</a:t>
            </a:r>
            <a:r>
              <a:rPr lang="en-US" sz="2400" dirty="0" err="1"/>
              <a:t>facilisis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vel</a:t>
            </a:r>
            <a:r>
              <a:rPr lang="en-US" sz="2400" dirty="0"/>
              <a:t> </a:t>
            </a:r>
            <a:r>
              <a:rPr lang="en-US" sz="2400" dirty="0" err="1"/>
              <a:t>massa</a:t>
            </a:r>
            <a:r>
              <a:rPr lang="en-US" sz="2400" dirty="0"/>
              <a:t>. </a:t>
            </a:r>
            <a:r>
              <a:rPr lang="en-US" sz="2400" dirty="0" err="1"/>
              <a:t>Duis</a:t>
            </a:r>
            <a:r>
              <a:rPr lang="en-US" sz="2400" dirty="0"/>
              <a:t> </a:t>
            </a:r>
            <a:r>
              <a:rPr lang="en-US" sz="2400" dirty="0" err="1"/>
              <a:t>sodales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eros</a:t>
            </a:r>
            <a:r>
              <a:rPr lang="en-US" sz="2400" dirty="0"/>
              <a:t>, </a:t>
            </a:r>
            <a:r>
              <a:rPr lang="en-US" sz="2400" dirty="0" err="1"/>
              <a:t>volutpat</a:t>
            </a:r>
            <a:r>
              <a:rPr lang="en-US" sz="2400" dirty="0"/>
              <a:t> non, </a:t>
            </a:r>
            <a:r>
              <a:rPr lang="en-US" sz="2400" dirty="0" err="1"/>
              <a:t>ullamcorper</a:t>
            </a:r>
            <a:r>
              <a:rPr lang="en-US" sz="2400" dirty="0"/>
              <a:t> ac, </a:t>
            </a:r>
            <a:r>
              <a:rPr lang="en-US" sz="2400" dirty="0" err="1"/>
              <a:t>pellentesque</a:t>
            </a:r>
            <a:r>
              <a:rPr lang="en-US" sz="2400" dirty="0"/>
              <a:t> in, sem. </a:t>
            </a:r>
            <a:r>
              <a:rPr lang="en-US" sz="2400" dirty="0" err="1"/>
              <a:t>Cras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Nulla</a:t>
            </a:r>
            <a:r>
              <a:rPr lang="en-US" sz="2400" dirty="0"/>
              <a:t> et dolor ac </a:t>
            </a:r>
            <a:r>
              <a:rPr lang="en-US" sz="2400" dirty="0" err="1"/>
              <a:t>turpis</a:t>
            </a:r>
            <a:r>
              <a:rPr lang="en-US" sz="2400" dirty="0"/>
              <a:t> </a:t>
            </a:r>
            <a:r>
              <a:rPr lang="en-US" sz="2400" dirty="0" err="1"/>
              <a:t>fringilla</a:t>
            </a:r>
            <a:r>
              <a:rPr lang="en-US" sz="2400" dirty="0"/>
              <a:t> </a:t>
            </a:r>
            <a:r>
              <a:rPr lang="en-US" sz="2400" dirty="0" err="1"/>
              <a:t>semper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</a:t>
            </a:r>
            <a:r>
              <a:rPr lang="en-US" sz="2400" dirty="0" err="1"/>
              <a:t>pulvinar</a:t>
            </a:r>
            <a:r>
              <a:rPr lang="en-US" sz="2400" dirty="0"/>
              <a:t>. Integer sem. </a:t>
            </a:r>
            <a:r>
              <a:rPr lang="en-US" sz="2400" dirty="0" err="1"/>
              <a:t>Quisque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 magna </a:t>
            </a:r>
            <a:r>
              <a:rPr lang="en-US" sz="2400" dirty="0" err="1"/>
              <a:t>euismod</a:t>
            </a:r>
            <a:r>
              <a:rPr lang="en-US" sz="2400" dirty="0"/>
              <a:t> </a:t>
            </a:r>
            <a:r>
              <a:rPr lang="en-US" sz="2400" dirty="0" err="1"/>
              <a:t>augue</a:t>
            </a:r>
            <a:r>
              <a:rPr lang="en-US" sz="2400" dirty="0"/>
              <a:t>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elementum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turpis</a:t>
            </a:r>
            <a:r>
              <a:rPr lang="en-US" sz="2400" dirty="0"/>
              <a:t>. Maecenas </a:t>
            </a:r>
            <a:r>
              <a:rPr lang="en-US" sz="2400" dirty="0" err="1"/>
              <a:t>lectus</a:t>
            </a:r>
            <a:r>
              <a:rPr lang="en-US" sz="2400" dirty="0"/>
              <a:t> </a:t>
            </a:r>
            <a:r>
              <a:rPr lang="en-US" sz="2400" dirty="0" err="1"/>
              <a:t>tortor</a:t>
            </a:r>
            <a:r>
              <a:rPr lang="en-US" sz="2400" dirty="0"/>
              <a:t>, </a:t>
            </a:r>
            <a:r>
              <a:rPr lang="en-US" sz="2400" dirty="0" err="1"/>
              <a:t>accumsan</a:t>
            </a:r>
            <a:r>
              <a:rPr lang="en-US" sz="2400" dirty="0"/>
              <a:t> ac, </a:t>
            </a:r>
            <a:r>
              <a:rPr lang="en-US" sz="2400" dirty="0" err="1"/>
              <a:t>cursus</a:t>
            </a:r>
            <a:r>
              <a:rPr lang="en-US" sz="2400" dirty="0"/>
              <a:t> </a:t>
            </a:r>
            <a:r>
              <a:rPr lang="en-US" sz="2400" dirty="0" err="1"/>
              <a:t>pretium</a:t>
            </a:r>
            <a:r>
              <a:rPr lang="en-US" sz="2400" dirty="0"/>
              <a:t>, </a:t>
            </a:r>
            <a:r>
              <a:rPr lang="en-US" sz="2400" dirty="0" err="1"/>
              <a:t>hendrerit</a:t>
            </a:r>
            <a:r>
              <a:rPr lang="en-US" sz="2400" dirty="0"/>
              <a:t> sit </a:t>
            </a:r>
            <a:r>
              <a:rPr lang="en-US" sz="2400" dirty="0" err="1"/>
              <a:t>amet</a:t>
            </a:r>
            <a:r>
              <a:rPr lang="en-US" sz="2400" dirty="0"/>
              <a:t>, quam. </a:t>
            </a:r>
            <a:r>
              <a:rPr lang="en-US" sz="2400" dirty="0" err="1"/>
              <a:t>Vivamus</a:t>
            </a:r>
            <a:r>
              <a:rPr lang="en-US" sz="2400" dirty="0"/>
              <a:t> in </a:t>
            </a:r>
            <a:r>
              <a:rPr lang="en-US" sz="2400" dirty="0" err="1"/>
              <a:t>massa</a:t>
            </a:r>
            <a:r>
              <a:rPr lang="en-US" sz="2400" dirty="0"/>
              <a:t> ac </a:t>
            </a:r>
            <a:r>
              <a:rPr lang="en-US" sz="2400" dirty="0" err="1"/>
              <a:t>pede</a:t>
            </a:r>
            <a:r>
              <a:rPr lang="en-US" sz="2400" dirty="0"/>
              <a:t> </a:t>
            </a:r>
            <a:r>
              <a:rPr lang="en-US" sz="2400" dirty="0" err="1"/>
              <a:t>lacinia</a:t>
            </a:r>
            <a:r>
              <a:rPr lang="en-US" sz="2400" dirty="0"/>
              <a:t> </a:t>
            </a:r>
            <a:r>
              <a:rPr lang="en-US" sz="2400" dirty="0" err="1"/>
              <a:t>egestas</a:t>
            </a:r>
            <a:r>
              <a:rPr lang="en-US" sz="2400" dirty="0"/>
              <a:t>. </a:t>
            </a:r>
            <a:r>
              <a:rPr lang="en-US" sz="2400" dirty="0" err="1"/>
              <a:t>Vestibulum</a:t>
            </a:r>
            <a:r>
              <a:rPr lang="en-US" sz="2400" dirty="0"/>
              <a:t> ante </a:t>
            </a:r>
            <a:r>
              <a:rPr lang="en-US" sz="2400" dirty="0" err="1"/>
              <a:t>ipsum</a:t>
            </a:r>
            <a:r>
              <a:rPr lang="en-US" sz="2400" dirty="0"/>
              <a:t> </a:t>
            </a:r>
            <a:r>
              <a:rPr lang="en-US" sz="2400" dirty="0" err="1"/>
              <a:t>primis</a:t>
            </a:r>
            <a:r>
              <a:rPr lang="en-US" sz="2400" dirty="0"/>
              <a:t> in </a:t>
            </a:r>
            <a:r>
              <a:rPr lang="en-US" sz="2400" dirty="0" err="1"/>
              <a:t>faucibus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et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posuere</a:t>
            </a:r>
            <a:r>
              <a:rPr lang="en-US" sz="2400" dirty="0"/>
              <a:t> </a:t>
            </a:r>
            <a:r>
              <a:rPr lang="en-US" sz="2400" dirty="0" err="1"/>
              <a:t>cubilia</a:t>
            </a:r>
            <a:r>
              <a:rPr lang="en-US" sz="2400" dirty="0"/>
              <a:t> </a:t>
            </a:r>
            <a:r>
              <a:rPr lang="en-US" sz="2400" dirty="0" err="1"/>
              <a:t>Curae</a:t>
            </a:r>
            <a:r>
              <a:rPr lang="en-US" sz="2400" dirty="0"/>
              <a:t>;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aliquet</a:t>
            </a:r>
            <a:r>
              <a:rPr lang="en-US" sz="2400" dirty="0"/>
              <a:t> </a:t>
            </a:r>
            <a:r>
              <a:rPr lang="en-US" sz="2400" dirty="0" err="1"/>
              <a:t>pharetra</a:t>
            </a:r>
            <a:r>
              <a:rPr lang="en-US" sz="2400" dirty="0"/>
              <a:t> </a:t>
            </a:r>
            <a:r>
              <a:rPr lang="en-US" sz="2400" dirty="0" err="1"/>
              <a:t>sapien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</a:t>
            </a:r>
            <a:r>
              <a:rPr lang="en-US" sz="2400" dirty="0" err="1"/>
              <a:t>vulputate</a:t>
            </a:r>
            <a:r>
              <a:rPr lang="en-US" sz="2400" dirty="0"/>
              <a:t> dui at </a:t>
            </a:r>
            <a:r>
              <a:rPr lang="en-US" sz="2400" dirty="0" err="1"/>
              <a:t>enim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. </a:t>
            </a:r>
            <a:r>
              <a:rPr lang="en-US" sz="2400" dirty="0" err="1"/>
              <a:t>Cras</a:t>
            </a:r>
            <a:r>
              <a:rPr lang="en-US" sz="2400" dirty="0"/>
              <a:t> </a:t>
            </a:r>
            <a:r>
              <a:rPr lang="en-US" sz="2400" dirty="0" err="1"/>
              <a:t>sodales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nunc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ut</a:t>
            </a:r>
            <a:r>
              <a:rPr lang="en-US" sz="2400" dirty="0"/>
              <a:t> </a:t>
            </a:r>
            <a:r>
              <a:rPr lang="en-US" sz="2400" dirty="0" err="1"/>
              <a:t>neque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eget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 </a:t>
            </a:r>
            <a:r>
              <a:rPr lang="en-US" sz="2400" dirty="0" err="1"/>
              <a:t>augue</a:t>
            </a:r>
            <a:r>
              <a:rPr lang="en-US" sz="2400" dirty="0"/>
              <a:t> tempus </a:t>
            </a:r>
            <a:r>
              <a:rPr lang="en-US" sz="2400" dirty="0" err="1"/>
              <a:t>eleifend</a:t>
            </a:r>
            <a:r>
              <a:rPr lang="en-US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Curabitur</a:t>
            </a:r>
            <a:r>
              <a:rPr lang="en-US" sz="2400" dirty="0"/>
              <a:t> </a:t>
            </a:r>
            <a:r>
              <a:rPr lang="en-US" sz="2400" dirty="0" err="1"/>
              <a:t>sollicitudin</a:t>
            </a:r>
            <a:r>
              <a:rPr lang="en-US" sz="2400" dirty="0"/>
              <a:t>. </a:t>
            </a:r>
            <a:r>
              <a:rPr lang="en-US" sz="2400" dirty="0" err="1"/>
              <a:t>Aenean</a:t>
            </a:r>
            <a:r>
              <a:rPr lang="en-US" sz="2400" dirty="0"/>
              <a:t> </a:t>
            </a:r>
            <a:r>
              <a:rPr lang="en-US" sz="2400" dirty="0" err="1"/>
              <a:t>scelerisque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at </a:t>
            </a:r>
            <a:r>
              <a:rPr lang="en-US" sz="2400" dirty="0" err="1"/>
              <a:t>massa</a:t>
            </a:r>
            <a:r>
              <a:rPr lang="en-US" sz="2400" dirty="0"/>
              <a:t>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pede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</a:t>
            </a:r>
            <a:r>
              <a:rPr lang="en-US" sz="2400" dirty="0" err="1"/>
              <a:t>accumsan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auctor</a:t>
            </a:r>
            <a:r>
              <a:rPr lang="en-US" sz="2400" dirty="0"/>
              <a:t> </a:t>
            </a:r>
            <a:r>
              <a:rPr lang="en-US" sz="2400" dirty="0" err="1"/>
              <a:t>justo</a:t>
            </a:r>
            <a:r>
              <a:rPr lang="en-US" sz="2400" dirty="0"/>
              <a:t> non </a:t>
            </a:r>
            <a:r>
              <a:rPr lang="en-US" sz="2400" dirty="0" err="1"/>
              <a:t>velit</a:t>
            </a:r>
            <a:r>
              <a:rPr lang="en-US" sz="2400" dirty="0"/>
              <a:t>. </a:t>
            </a:r>
            <a:r>
              <a:rPr lang="en-US" sz="2400" dirty="0" err="1"/>
              <a:t>Quisque</a:t>
            </a:r>
            <a:r>
              <a:rPr lang="en-US" sz="2400" dirty="0"/>
              <a:t> </a:t>
            </a:r>
            <a:r>
              <a:rPr lang="en-US" sz="2400" dirty="0" err="1"/>
              <a:t>sapien</a:t>
            </a:r>
            <a:r>
              <a:rPr lang="en-US" sz="2400" dirty="0"/>
              <a:t> </a:t>
            </a:r>
            <a:r>
              <a:rPr lang="en-US" sz="2400" dirty="0" err="1"/>
              <a:t>urna</a:t>
            </a:r>
            <a:r>
              <a:rPr lang="en-US" sz="2400" dirty="0"/>
              <a:t>, </a:t>
            </a:r>
            <a:r>
              <a:rPr lang="en-US" sz="2400" dirty="0" err="1"/>
              <a:t>auctor</a:t>
            </a:r>
            <a:r>
              <a:rPr lang="en-US" sz="2400" dirty="0"/>
              <a:t> non, </a:t>
            </a:r>
            <a:r>
              <a:rPr lang="en-US" sz="2400" dirty="0" err="1"/>
              <a:t>elementum</a:t>
            </a:r>
            <a:r>
              <a:rPr lang="en-US" sz="2400" dirty="0"/>
              <a:t> in, </a:t>
            </a:r>
            <a:r>
              <a:rPr lang="en-US" sz="2400" dirty="0" err="1"/>
              <a:t>pretium</a:t>
            </a:r>
            <a:r>
              <a:rPr lang="en-US" sz="2400" dirty="0"/>
              <a:t> a, </a:t>
            </a:r>
            <a:r>
              <a:rPr lang="en-US" sz="2400" dirty="0" err="1"/>
              <a:t>massa</a:t>
            </a:r>
            <a:r>
              <a:rPr lang="en-US" sz="2400" dirty="0"/>
              <a:t>. </a:t>
            </a:r>
            <a:r>
              <a:rPr lang="en-US" sz="2400" dirty="0" err="1"/>
              <a:t>Vestibulum</a:t>
            </a:r>
            <a:r>
              <a:rPr lang="en-US" sz="2400" dirty="0"/>
              <a:t> ante </a:t>
            </a:r>
            <a:r>
              <a:rPr lang="en-US" sz="2400" dirty="0" err="1"/>
              <a:t>ipsum</a:t>
            </a:r>
            <a:r>
              <a:rPr lang="en-US" sz="2400" dirty="0"/>
              <a:t> </a:t>
            </a:r>
            <a:r>
              <a:rPr lang="en-US" sz="2400" dirty="0" err="1"/>
              <a:t>primis</a:t>
            </a:r>
            <a:r>
              <a:rPr lang="en-US" sz="2400" dirty="0"/>
              <a:t> in </a:t>
            </a:r>
            <a:r>
              <a:rPr lang="en-US" sz="2400" dirty="0" err="1"/>
              <a:t>faucibus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et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posuere</a:t>
            </a:r>
            <a:r>
              <a:rPr lang="en-US" sz="2400" dirty="0"/>
              <a:t> </a:t>
            </a:r>
            <a:r>
              <a:rPr lang="en-US" sz="2400" dirty="0" err="1"/>
              <a:t>cubilia</a:t>
            </a:r>
            <a:r>
              <a:rPr lang="en-US" sz="2400" dirty="0"/>
              <a:t> </a:t>
            </a:r>
            <a:r>
              <a:rPr lang="en-US" sz="2400" dirty="0" err="1"/>
              <a:t>Curae</a:t>
            </a:r>
            <a:r>
              <a:rPr lang="en-US" sz="2400" dirty="0"/>
              <a:t>; </a:t>
            </a:r>
            <a:r>
              <a:rPr lang="en-US" sz="2400" dirty="0" err="1"/>
              <a:t>Fusce</a:t>
            </a:r>
            <a:r>
              <a:rPr lang="en-US" sz="2400" dirty="0"/>
              <a:t> ac </a:t>
            </a:r>
            <a:r>
              <a:rPr lang="en-US" sz="2400" dirty="0" err="1"/>
              <a:t>orci</a:t>
            </a:r>
            <a:r>
              <a:rPr lang="en-US" sz="2400" dirty="0"/>
              <a:t>. </a:t>
            </a:r>
            <a:r>
              <a:rPr lang="en-US" sz="2400" dirty="0" err="1"/>
              <a:t>Nullam</a:t>
            </a:r>
            <a:r>
              <a:rPr lang="en-US" sz="2400" dirty="0"/>
              <a:t> </a:t>
            </a:r>
            <a:r>
              <a:rPr lang="en-US" sz="2400" dirty="0" err="1"/>
              <a:t>laoreet</a:t>
            </a:r>
            <a:r>
              <a:rPr lang="en-US" sz="2400" dirty="0"/>
              <a:t>, </a:t>
            </a:r>
            <a:r>
              <a:rPr lang="en-US" sz="2400" dirty="0" err="1"/>
              <a:t>ipsum</a:t>
            </a:r>
            <a:r>
              <a:rPr lang="en-US" sz="2400" dirty="0"/>
              <a:t> </a:t>
            </a:r>
            <a:r>
              <a:rPr lang="en-US" sz="2400" dirty="0" err="1"/>
              <a:t>sagittis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 dictum, </a:t>
            </a:r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malesuada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, a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urna</a:t>
            </a:r>
            <a:r>
              <a:rPr lang="en-US" sz="2400" dirty="0"/>
              <a:t> at quam. </a:t>
            </a:r>
            <a:r>
              <a:rPr lang="en-US" sz="2400" dirty="0" err="1"/>
              <a:t>Aliquam</a:t>
            </a:r>
            <a:r>
              <a:rPr lang="en-US" sz="2400" dirty="0"/>
              <a:t> </a:t>
            </a:r>
            <a:r>
              <a:rPr lang="en-US" sz="2400" dirty="0" err="1"/>
              <a:t>congue</a:t>
            </a:r>
            <a:r>
              <a:rPr lang="en-US" sz="2400" dirty="0"/>
              <a:t>.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metus</a:t>
            </a:r>
            <a:r>
              <a:rPr lang="en-US" sz="2400" dirty="0"/>
              <a:t>, </a:t>
            </a:r>
            <a:r>
              <a:rPr lang="en-US" sz="2400" dirty="0" err="1"/>
              <a:t>iaculis</a:t>
            </a:r>
            <a:r>
              <a:rPr lang="en-US" sz="2400" dirty="0"/>
              <a:t> </a:t>
            </a:r>
            <a:r>
              <a:rPr lang="en-US" sz="2400" dirty="0" err="1"/>
              <a:t>eget</a:t>
            </a:r>
            <a:r>
              <a:rPr lang="en-US" sz="2400" dirty="0"/>
              <a:t>, </a:t>
            </a:r>
            <a:r>
              <a:rPr lang="en-US" sz="2400" dirty="0" err="1"/>
              <a:t>consequat</a:t>
            </a:r>
            <a:r>
              <a:rPr lang="en-US" sz="2400" dirty="0"/>
              <a:t> </a:t>
            </a:r>
            <a:r>
              <a:rPr lang="en-US" sz="2400" dirty="0" err="1"/>
              <a:t>lacinia</a:t>
            </a:r>
            <a:r>
              <a:rPr lang="en-US" sz="2400" dirty="0"/>
              <a:t>, </a:t>
            </a:r>
            <a:r>
              <a:rPr lang="en-US" sz="2400" dirty="0" err="1"/>
              <a:t>ullamcorper</a:t>
            </a:r>
            <a:r>
              <a:rPr lang="en-US" sz="2400" dirty="0"/>
              <a:t> non, mi.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tempor</a:t>
            </a:r>
            <a:r>
              <a:rPr lang="en-US" sz="2400" dirty="0"/>
              <a:t>, </a:t>
            </a:r>
            <a:r>
              <a:rPr lang="en-US" sz="2400" dirty="0" err="1"/>
              <a:t>tortor</a:t>
            </a:r>
            <a:r>
              <a:rPr lang="en-US" sz="2400" dirty="0"/>
              <a:t> et </a:t>
            </a:r>
            <a:r>
              <a:rPr lang="en-US" sz="2400" dirty="0" err="1"/>
              <a:t>sodales</a:t>
            </a:r>
            <a:r>
              <a:rPr lang="en-US" sz="2400" dirty="0"/>
              <a:t> </a:t>
            </a:r>
            <a:r>
              <a:rPr lang="en-US" sz="2400" dirty="0" err="1"/>
              <a:t>convallis</a:t>
            </a:r>
            <a:r>
              <a:rPr lang="en-US" sz="2400" dirty="0"/>
              <a:t>, </a:t>
            </a:r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 </a:t>
            </a:r>
            <a:r>
              <a:rPr lang="en-US" sz="2400" dirty="0" err="1"/>
              <a:t>neque</a:t>
            </a:r>
            <a:r>
              <a:rPr lang="en-US" sz="2400" dirty="0"/>
              <a:t>, </a:t>
            </a:r>
            <a:r>
              <a:rPr lang="en-US" sz="2400" dirty="0" err="1"/>
              <a:t>feugiat</a:t>
            </a:r>
            <a:r>
              <a:rPr lang="en-US" sz="2400" dirty="0"/>
              <a:t> tempus </a:t>
            </a:r>
            <a:r>
              <a:rPr lang="en-US" sz="2400" dirty="0" err="1"/>
              <a:t>nisl</a:t>
            </a:r>
            <a:r>
              <a:rPr lang="en-US" sz="2400" dirty="0"/>
              <a:t> </a:t>
            </a:r>
            <a:r>
              <a:rPr lang="en-US" sz="2400" dirty="0" err="1"/>
              <a:t>turpis</a:t>
            </a:r>
            <a:r>
              <a:rPr lang="en-US" sz="2400" dirty="0"/>
              <a:t> ac </a:t>
            </a:r>
            <a:r>
              <a:rPr lang="en-US" sz="2400" dirty="0" err="1"/>
              <a:t>enim</a:t>
            </a:r>
            <a:r>
              <a:rPr lang="en-US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Nunc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nec</a:t>
            </a:r>
            <a:r>
              <a:rPr lang="en-US" sz="2400" dirty="0"/>
              <a:t> </a:t>
            </a:r>
            <a:r>
              <a:rPr lang="en-US" sz="2400" dirty="0" err="1"/>
              <a:t>erat</a:t>
            </a:r>
            <a:r>
              <a:rPr lang="en-US" sz="2400" dirty="0"/>
              <a:t>. </a:t>
            </a:r>
            <a:r>
              <a:rPr lang="en-US" sz="2400" dirty="0" err="1"/>
              <a:t>Duis</a:t>
            </a:r>
            <a:r>
              <a:rPr lang="en-US" sz="2400" dirty="0"/>
              <a:t> </a:t>
            </a:r>
            <a:r>
              <a:rPr lang="en-US" sz="2400" dirty="0" err="1"/>
              <a:t>ut</a:t>
            </a:r>
            <a:r>
              <a:rPr lang="en-US" sz="2400" dirty="0"/>
              <a:t> </a:t>
            </a:r>
            <a:r>
              <a:rPr lang="en-US" sz="2400" dirty="0" err="1"/>
              <a:t>odio</a:t>
            </a:r>
            <a:r>
              <a:rPr lang="en-US" sz="2400" dirty="0"/>
              <a:t>. </a:t>
            </a:r>
            <a:r>
              <a:rPr lang="en-US" sz="2400" dirty="0" err="1"/>
              <a:t>Ut</a:t>
            </a:r>
            <a:r>
              <a:rPr lang="en-US" sz="2400" dirty="0"/>
              <a:t> </a:t>
            </a:r>
            <a:r>
              <a:rPr lang="en-US" sz="2400" dirty="0" err="1"/>
              <a:t>sollicitudin</a:t>
            </a:r>
            <a:r>
              <a:rPr lang="en-US" sz="2400" dirty="0"/>
              <a:t>. </a:t>
            </a:r>
            <a:r>
              <a:rPr lang="en-US" sz="2400" dirty="0" err="1"/>
              <a:t>Fusce</a:t>
            </a:r>
            <a:r>
              <a:rPr lang="en-US" sz="2400" dirty="0"/>
              <a:t>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lectus</a:t>
            </a:r>
            <a:r>
              <a:rPr lang="en-US" sz="2400" dirty="0"/>
              <a:t> at </a:t>
            </a:r>
            <a:r>
              <a:rPr lang="en-US" sz="2400" dirty="0" err="1"/>
              <a:t>est</a:t>
            </a:r>
            <a:r>
              <a:rPr lang="en-US" sz="2400" dirty="0"/>
              <a:t> </a:t>
            </a:r>
            <a:r>
              <a:rPr lang="en-US" sz="2400" dirty="0" err="1"/>
              <a:t>tincidunt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. Maecenas </a:t>
            </a:r>
            <a:r>
              <a:rPr lang="en-US" sz="2400" dirty="0" err="1"/>
              <a:t>mauris</a:t>
            </a:r>
            <a:r>
              <a:rPr lang="en-US" sz="2400" dirty="0"/>
              <a:t> </a:t>
            </a:r>
            <a:r>
              <a:rPr lang="en-US" sz="2400" dirty="0" err="1"/>
              <a:t>felis</a:t>
            </a:r>
            <a:r>
              <a:rPr lang="en-US" sz="2400" dirty="0"/>
              <a:t>, </a:t>
            </a:r>
            <a:r>
              <a:rPr lang="en-US" sz="2400" dirty="0" err="1"/>
              <a:t>pellentesque</a:t>
            </a:r>
            <a:r>
              <a:rPr lang="en-US" sz="2400" dirty="0"/>
              <a:t> </a:t>
            </a:r>
            <a:r>
              <a:rPr lang="en-US" sz="2400" dirty="0" err="1"/>
              <a:t>sed</a:t>
            </a:r>
            <a:r>
              <a:rPr lang="en-US" sz="2400" dirty="0"/>
              <a:t>, </a:t>
            </a:r>
            <a:r>
              <a:rPr lang="en-US" sz="2400" dirty="0" err="1"/>
              <a:t>ultricies</a:t>
            </a:r>
            <a:r>
              <a:rPr lang="en-US" sz="2400" dirty="0"/>
              <a:t> </a:t>
            </a:r>
            <a:r>
              <a:rPr lang="en-US" sz="2400" dirty="0" err="1"/>
              <a:t>nec</a:t>
            </a:r>
            <a:r>
              <a:rPr lang="en-US" sz="2400" dirty="0"/>
              <a:t>, </a:t>
            </a:r>
            <a:r>
              <a:rPr lang="en-US" sz="2400" dirty="0" err="1"/>
              <a:t>vehicula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, </a:t>
            </a:r>
            <a:r>
              <a:rPr lang="en-US" sz="2400" dirty="0" err="1"/>
              <a:t>sapien</a:t>
            </a:r>
            <a:r>
              <a:rPr lang="en-US" sz="2400" dirty="0"/>
              <a:t>.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urna</a:t>
            </a:r>
            <a:r>
              <a:rPr lang="en-US" sz="2400" dirty="0"/>
              <a:t> </a:t>
            </a:r>
            <a:r>
              <a:rPr lang="en-US" sz="2400" dirty="0" err="1"/>
              <a:t>est</a:t>
            </a:r>
            <a:r>
              <a:rPr lang="en-US" sz="2400" dirty="0"/>
              <a:t>, </a:t>
            </a:r>
            <a:r>
              <a:rPr lang="en-US" sz="2400" dirty="0" err="1"/>
              <a:t>mattis</a:t>
            </a:r>
            <a:r>
              <a:rPr lang="en-US" sz="2400" dirty="0"/>
              <a:t>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ultricies</a:t>
            </a:r>
            <a:r>
              <a:rPr lang="en-US" sz="2400" dirty="0"/>
              <a:t>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pretium</a:t>
            </a:r>
            <a:r>
              <a:rPr lang="en-US" sz="2400" dirty="0"/>
              <a:t> </a:t>
            </a:r>
            <a:r>
              <a:rPr lang="en-US" sz="2400" dirty="0" err="1"/>
              <a:t>dignissim</a:t>
            </a:r>
            <a:r>
              <a:rPr lang="en-US" sz="2400" dirty="0"/>
              <a:t>, </a:t>
            </a:r>
            <a:r>
              <a:rPr lang="en-US" sz="2400" dirty="0" err="1" smtClean="0"/>
              <a:t>lectus</a:t>
            </a:r>
            <a:endParaRPr lang="en-US" sz="1800" dirty="0"/>
          </a:p>
        </p:txBody>
      </p:sp>
      <p:graphicFrame>
        <p:nvGraphicFramePr>
          <p:cNvPr id="1026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4514088"/>
              </p:ext>
            </p:extLst>
          </p:nvPr>
        </p:nvGraphicFramePr>
        <p:xfrm>
          <a:off x="76200" y="25190450"/>
          <a:ext cx="11963400" cy="605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r:id="rId4" imgW="16186283" imgH="8187638" progId="Excel.Chart.8">
                  <p:embed/>
                </p:oleObj>
              </mc:Choice>
              <mc:Fallback>
                <p:oleObj r:id="rId4" imgW="16186283" imgH="8187638" progId="Excel.Chart.8">
                  <p:embed/>
                  <p:pic>
                    <p:nvPicPr>
                      <p:cNvPr id="0" name="Chart 2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5190450"/>
                        <a:ext cx="11963400" cy="605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11658600" y="6553200"/>
            <a:ext cx="9067800" cy="247650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US" sz="4000" dirty="0">
                <a:solidFill>
                  <a:srgbClr val="000000"/>
                </a:solidFill>
                <a:latin typeface="Arial Black" pitchFamily="34" charset="0"/>
              </a:rPr>
              <a:t>Column 1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Lorem ipsum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. </a:t>
            </a:r>
            <a:r>
              <a:rPr lang="en-US" sz="2400" dirty="0" err="1"/>
              <a:t>Nullam</a:t>
            </a:r>
            <a:r>
              <a:rPr lang="en-US" sz="2400" dirty="0"/>
              <a:t> </a:t>
            </a:r>
            <a:r>
              <a:rPr lang="en-US" sz="2400" dirty="0" err="1"/>
              <a:t>mollis</a:t>
            </a:r>
            <a:r>
              <a:rPr lang="en-US" sz="2400" dirty="0"/>
              <a:t> </a:t>
            </a:r>
            <a:r>
              <a:rPr lang="en-US" sz="2400" dirty="0" err="1"/>
              <a:t>leo</a:t>
            </a:r>
            <a:r>
              <a:rPr lang="en-US" sz="2400" dirty="0"/>
              <a:t> id </a:t>
            </a:r>
            <a:r>
              <a:rPr lang="en-US" sz="2400" dirty="0" err="1"/>
              <a:t>neque</a:t>
            </a:r>
            <a:r>
              <a:rPr lang="en-US" sz="2400" dirty="0"/>
              <a:t>. In id </a:t>
            </a:r>
            <a:r>
              <a:rPr lang="en-US" sz="2400" dirty="0" err="1"/>
              <a:t>nunc</a:t>
            </a:r>
            <a:r>
              <a:rPr lang="en-US" sz="2400" dirty="0"/>
              <a:t> non </a:t>
            </a:r>
            <a:r>
              <a:rPr lang="en-US" sz="2400" dirty="0" err="1"/>
              <a:t>urna</a:t>
            </a:r>
            <a:r>
              <a:rPr lang="en-US" sz="2400" dirty="0"/>
              <a:t> dictum </a:t>
            </a:r>
            <a:r>
              <a:rPr lang="en-US" sz="2400" dirty="0" err="1"/>
              <a:t>accumsan</a:t>
            </a:r>
            <a:r>
              <a:rPr lang="en-US" sz="2400" dirty="0"/>
              <a:t>. In porta </a:t>
            </a:r>
            <a:r>
              <a:rPr lang="en-US" sz="2400" dirty="0" err="1"/>
              <a:t>pulvinar</a:t>
            </a:r>
            <a:r>
              <a:rPr lang="en-US" sz="2400" dirty="0"/>
              <a:t> </a:t>
            </a:r>
            <a:r>
              <a:rPr lang="en-US" sz="2400" dirty="0" err="1"/>
              <a:t>tellus</a:t>
            </a:r>
            <a:r>
              <a:rPr lang="en-US" sz="2400" dirty="0"/>
              <a:t>. </a:t>
            </a:r>
            <a:r>
              <a:rPr lang="en-US" sz="2400" dirty="0" err="1"/>
              <a:t>Pellentesque</a:t>
            </a:r>
            <a:r>
              <a:rPr lang="en-US" sz="2400" dirty="0"/>
              <a:t> id </a:t>
            </a:r>
            <a:r>
              <a:rPr lang="en-US" sz="2400" dirty="0" err="1"/>
              <a:t>est</a:t>
            </a:r>
            <a:r>
              <a:rPr lang="en-US" sz="2400" dirty="0"/>
              <a:t> </a:t>
            </a:r>
            <a:r>
              <a:rPr lang="en-US" sz="2400" dirty="0" err="1"/>
              <a:t>nec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consequat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eu</a:t>
            </a:r>
            <a:r>
              <a:rPr lang="en-US" sz="2400" dirty="0"/>
              <a:t> </a:t>
            </a:r>
            <a:r>
              <a:rPr lang="en-US" sz="2400" dirty="0" err="1"/>
              <a:t>tellus</a:t>
            </a:r>
            <a:r>
              <a:rPr lang="en-US" sz="2400" dirty="0"/>
              <a:t>. </a:t>
            </a:r>
            <a:r>
              <a:rPr lang="en-US" sz="2400" dirty="0" err="1"/>
              <a:t>Pellentesque</a:t>
            </a:r>
            <a:r>
              <a:rPr lang="en-US" sz="2400" dirty="0"/>
              <a:t> non </a:t>
            </a:r>
            <a:r>
              <a:rPr lang="en-US" sz="2400" dirty="0" err="1"/>
              <a:t>eros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</a:t>
            </a:r>
            <a:r>
              <a:rPr lang="en-US" sz="2400" dirty="0" err="1"/>
              <a:t>lacinia</a:t>
            </a:r>
            <a:r>
              <a:rPr lang="en-US" sz="2400" dirty="0"/>
              <a:t> </a:t>
            </a:r>
            <a:r>
              <a:rPr lang="en-US" sz="2400" dirty="0" err="1"/>
              <a:t>velit</a:t>
            </a:r>
            <a:r>
              <a:rPr lang="en-US" sz="2400" dirty="0"/>
              <a:t> at </a:t>
            </a:r>
            <a:r>
              <a:rPr lang="en-US" sz="2400" dirty="0" err="1"/>
              <a:t>leo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</a:t>
            </a:r>
            <a:r>
              <a:rPr lang="en-US" sz="2400" dirty="0" err="1"/>
              <a:t>facilisis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vel</a:t>
            </a:r>
            <a:r>
              <a:rPr lang="en-US" sz="2400" dirty="0"/>
              <a:t> </a:t>
            </a:r>
            <a:r>
              <a:rPr lang="en-US" sz="2400" dirty="0" err="1"/>
              <a:t>massa</a:t>
            </a:r>
            <a:r>
              <a:rPr lang="en-US" sz="2400" dirty="0"/>
              <a:t>. </a:t>
            </a:r>
            <a:r>
              <a:rPr lang="en-US" sz="2400" dirty="0" err="1"/>
              <a:t>Duis</a:t>
            </a:r>
            <a:r>
              <a:rPr lang="en-US" sz="2400" dirty="0"/>
              <a:t> </a:t>
            </a:r>
            <a:r>
              <a:rPr lang="en-US" sz="2400" dirty="0" err="1"/>
              <a:t>sodales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eros</a:t>
            </a:r>
            <a:r>
              <a:rPr lang="en-US" sz="2400" dirty="0"/>
              <a:t>, </a:t>
            </a:r>
            <a:r>
              <a:rPr lang="en-US" sz="2400" dirty="0" err="1"/>
              <a:t>volutpat</a:t>
            </a:r>
            <a:r>
              <a:rPr lang="en-US" sz="2400" dirty="0"/>
              <a:t> non, </a:t>
            </a:r>
            <a:r>
              <a:rPr lang="en-US" sz="2400" dirty="0" err="1"/>
              <a:t>ullamcorper</a:t>
            </a:r>
            <a:r>
              <a:rPr lang="en-US" sz="2400" dirty="0"/>
              <a:t> ac, </a:t>
            </a:r>
            <a:r>
              <a:rPr lang="en-US" sz="2400" dirty="0" err="1"/>
              <a:t>pellentesque</a:t>
            </a:r>
            <a:r>
              <a:rPr lang="en-US" sz="2400" dirty="0"/>
              <a:t> in, sem. </a:t>
            </a:r>
            <a:r>
              <a:rPr lang="en-US" sz="2400" dirty="0" err="1"/>
              <a:t>Cras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Nulla</a:t>
            </a:r>
            <a:r>
              <a:rPr lang="en-US" sz="2400" dirty="0"/>
              <a:t> et dolor ac </a:t>
            </a:r>
            <a:r>
              <a:rPr lang="en-US" sz="2400" dirty="0" err="1"/>
              <a:t>turpis</a:t>
            </a:r>
            <a:r>
              <a:rPr lang="en-US" sz="2400" dirty="0"/>
              <a:t> </a:t>
            </a:r>
            <a:r>
              <a:rPr lang="en-US" sz="2400" dirty="0" err="1"/>
              <a:t>fringilla</a:t>
            </a:r>
            <a:r>
              <a:rPr lang="en-US" sz="2400" dirty="0"/>
              <a:t> semper. </a:t>
            </a:r>
            <a:r>
              <a:rPr lang="en-US" sz="2400" dirty="0" err="1"/>
              <a:t>Proin</a:t>
            </a:r>
            <a:r>
              <a:rPr lang="en-US" sz="2400" dirty="0"/>
              <a:t> </a:t>
            </a:r>
            <a:r>
              <a:rPr lang="en-US" sz="2400" dirty="0" err="1"/>
              <a:t>pulvinar</a:t>
            </a:r>
            <a:r>
              <a:rPr lang="en-US" sz="2400" dirty="0"/>
              <a:t>. Integer sem. </a:t>
            </a:r>
            <a:r>
              <a:rPr lang="en-US" sz="2400" dirty="0" err="1"/>
              <a:t>Quisque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 magna </a:t>
            </a:r>
            <a:r>
              <a:rPr lang="en-US" sz="2400" dirty="0" err="1"/>
              <a:t>euismod</a:t>
            </a:r>
            <a:r>
              <a:rPr lang="en-US" sz="2400" dirty="0"/>
              <a:t> </a:t>
            </a:r>
            <a:r>
              <a:rPr lang="en-US" sz="2400" dirty="0" err="1"/>
              <a:t>augue</a:t>
            </a:r>
            <a:r>
              <a:rPr lang="en-US" sz="2400" dirty="0"/>
              <a:t>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elementum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turpis</a:t>
            </a:r>
            <a:r>
              <a:rPr lang="en-US" sz="2400" dirty="0"/>
              <a:t>. Maecenas </a:t>
            </a:r>
            <a:r>
              <a:rPr lang="en-US" sz="2400" dirty="0" err="1"/>
              <a:t>lectus</a:t>
            </a:r>
            <a:r>
              <a:rPr lang="en-US" sz="2400" dirty="0"/>
              <a:t> </a:t>
            </a:r>
            <a:r>
              <a:rPr lang="en-US" sz="2400" dirty="0" err="1"/>
              <a:t>tortor</a:t>
            </a:r>
            <a:r>
              <a:rPr lang="en-US" sz="2400" dirty="0"/>
              <a:t>, </a:t>
            </a:r>
            <a:r>
              <a:rPr lang="en-US" sz="2400" dirty="0" err="1"/>
              <a:t>accumsan</a:t>
            </a:r>
            <a:r>
              <a:rPr lang="en-US" sz="2400" dirty="0"/>
              <a:t> ac, cursus </a:t>
            </a:r>
            <a:r>
              <a:rPr lang="en-US" sz="2400" dirty="0" err="1"/>
              <a:t>pretium</a:t>
            </a:r>
            <a:r>
              <a:rPr lang="en-US" sz="2400" dirty="0"/>
              <a:t>, </a:t>
            </a:r>
            <a:r>
              <a:rPr lang="en-US" sz="2400" dirty="0" err="1"/>
              <a:t>hendrerit</a:t>
            </a:r>
            <a:r>
              <a:rPr lang="en-US" sz="2400" dirty="0"/>
              <a:t> sit </a:t>
            </a:r>
            <a:r>
              <a:rPr lang="en-US" sz="2400" dirty="0" err="1"/>
              <a:t>amet</a:t>
            </a:r>
            <a:r>
              <a:rPr lang="en-US" sz="2400" dirty="0"/>
              <a:t>, quam. </a:t>
            </a:r>
            <a:r>
              <a:rPr lang="en-US" sz="2400" dirty="0" err="1"/>
              <a:t>Vivamus</a:t>
            </a:r>
            <a:r>
              <a:rPr lang="en-US" sz="2400" dirty="0"/>
              <a:t> in </a:t>
            </a:r>
            <a:r>
              <a:rPr lang="en-US" sz="2400" dirty="0" err="1"/>
              <a:t>massa</a:t>
            </a:r>
            <a:r>
              <a:rPr lang="en-US" sz="2400" dirty="0"/>
              <a:t> ac </a:t>
            </a:r>
            <a:r>
              <a:rPr lang="en-US" sz="2400" dirty="0" err="1"/>
              <a:t>pede</a:t>
            </a:r>
            <a:r>
              <a:rPr lang="en-US" sz="2400" dirty="0"/>
              <a:t> </a:t>
            </a:r>
            <a:r>
              <a:rPr lang="en-US" sz="2400" dirty="0" err="1"/>
              <a:t>lacinia</a:t>
            </a:r>
            <a:r>
              <a:rPr lang="en-US" sz="2400" dirty="0"/>
              <a:t> </a:t>
            </a:r>
            <a:r>
              <a:rPr lang="en-US" sz="2400" dirty="0" err="1"/>
              <a:t>egestas</a:t>
            </a:r>
            <a:r>
              <a:rPr lang="en-US" sz="2400" dirty="0"/>
              <a:t>. </a:t>
            </a:r>
            <a:r>
              <a:rPr lang="en-US" sz="2400" dirty="0" err="1"/>
              <a:t>Vestibulum</a:t>
            </a:r>
            <a:r>
              <a:rPr lang="en-US" sz="2400" dirty="0"/>
              <a:t> ante ipsum </a:t>
            </a:r>
            <a:r>
              <a:rPr lang="en-US" sz="2400" dirty="0" err="1"/>
              <a:t>primis</a:t>
            </a:r>
            <a:r>
              <a:rPr lang="en-US" sz="2400" dirty="0"/>
              <a:t> in </a:t>
            </a:r>
            <a:r>
              <a:rPr lang="en-US" sz="2400" dirty="0" err="1"/>
              <a:t>faucibus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et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posuere</a:t>
            </a:r>
            <a:r>
              <a:rPr lang="en-US" sz="2400" dirty="0"/>
              <a:t> </a:t>
            </a:r>
            <a:r>
              <a:rPr lang="en-US" sz="2400" dirty="0" err="1"/>
              <a:t>cubilia</a:t>
            </a:r>
            <a:r>
              <a:rPr lang="en-US" sz="2400" dirty="0"/>
              <a:t> </a:t>
            </a:r>
            <a:r>
              <a:rPr lang="en-US" sz="2400" dirty="0" err="1"/>
              <a:t>Curae</a:t>
            </a:r>
            <a:r>
              <a:rPr lang="en-US" sz="2400" dirty="0"/>
              <a:t>;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aliquet</a:t>
            </a:r>
            <a:r>
              <a:rPr lang="en-US" sz="2400" dirty="0"/>
              <a:t> pharetra </a:t>
            </a:r>
            <a:r>
              <a:rPr lang="en-US" sz="2400" dirty="0" err="1"/>
              <a:t>sapien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</a:t>
            </a:r>
            <a:r>
              <a:rPr lang="en-US" sz="2400" dirty="0" err="1"/>
              <a:t>vulputate</a:t>
            </a:r>
            <a:r>
              <a:rPr lang="en-US" sz="2400" dirty="0"/>
              <a:t> dui at </a:t>
            </a:r>
            <a:r>
              <a:rPr lang="en-US" sz="2400" dirty="0" err="1"/>
              <a:t>enim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. </a:t>
            </a:r>
            <a:r>
              <a:rPr lang="en-US" sz="2400" dirty="0" err="1"/>
              <a:t>Cras</a:t>
            </a:r>
            <a:r>
              <a:rPr lang="en-US" sz="2400" dirty="0"/>
              <a:t> </a:t>
            </a:r>
            <a:r>
              <a:rPr lang="en-US" sz="2400" dirty="0" err="1"/>
              <a:t>sodales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nunc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ut</a:t>
            </a:r>
            <a:r>
              <a:rPr lang="en-US" sz="2400" dirty="0"/>
              <a:t> </a:t>
            </a:r>
            <a:r>
              <a:rPr lang="en-US" sz="2400" dirty="0" err="1"/>
              <a:t>neque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eget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 </a:t>
            </a:r>
            <a:r>
              <a:rPr lang="en-US" sz="2400" dirty="0" err="1"/>
              <a:t>augue</a:t>
            </a:r>
            <a:r>
              <a:rPr lang="en-US" sz="2400" dirty="0"/>
              <a:t> tempus </a:t>
            </a:r>
            <a:r>
              <a:rPr lang="en-US" sz="2400" dirty="0" err="1"/>
              <a:t>eleifend</a:t>
            </a:r>
            <a:r>
              <a:rPr lang="en-US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Curabitur</a:t>
            </a:r>
            <a:r>
              <a:rPr lang="en-US" sz="2400" dirty="0"/>
              <a:t> </a:t>
            </a:r>
            <a:r>
              <a:rPr lang="en-US" sz="2400" dirty="0" err="1"/>
              <a:t>sollicitudin</a:t>
            </a:r>
            <a:r>
              <a:rPr lang="en-US" sz="2400" dirty="0"/>
              <a:t>. </a:t>
            </a:r>
            <a:r>
              <a:rPr lang="en-US" sz="2400" dirty="0" err="1"/>
              <a:t>Aenean</a:t>
            </a:r>
            <a:r>
              <a:rPr lang="en-US" sz="2400" dirty="0"/>
              <a:t> </a:t>
            </a:r>
            <a:r>
              <a:rPr lang="en-US" sz="2400" dirty="0" err="1"/>
              <a:t>scelerisque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at </a:t>
            </a:r>
            <a:r>
              <a:rPr lang="en-US" sz="2400" dirty="0" err="1"/>
              <a:t>massa</a:t>
            </a:r>
            <a:r>
              <a:rPr lang="en-US" sz="2400" dirty="0"/>
              <a:t>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pede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</a:t>
            </a:r>
            <a:r>
              <a:rPr lang="en-US" sz="2400" dirty="0" err="1"/>
              <a:t>accumsan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auctor</a:t>
            </a:r>
            <a:r>
              <a:rPr lang="en-US" sz="2400" dirty="0"/>
              <a:t> </a:t>
            </a:r>
            <a:r>
              <a:rPr lang="en-US" sz="2400" dirty="0" err="1"/>
              <a:t>justo</a:t>
            </a:r>
            <a:r>
              <a:rPr lang="en-US" sz="2400" dirty="0"/>
              <a:t> non </a:t>
            </a:r>
            <a:r>
              <a:rPr lang="en-US" sz="2400" dirty="0" err="1"/>
              <a:t>velit</a:t>
            </a:r>
            <a:r>
              <a:rPr lang="en-US" sz="2400" dirty="0"/>
              <a:t>. </a:t>
            </a:r>
            <a:r>
              <a:rPr lang="en-US" sz="2400" dirty="0" err="1"/>
              <a:t>Quisque</a:t>
            </a:r>
            <a:r>
              <a:rPr lang="en-US" sz="2400" dirty="0"/>
              <a:t> </a:t>
            </a:r>
            <a:r>
              <a:rPr lang="en-US" sz="2400" dirty="0" err="1"/>
              <a:t>sapien</a:t>
            </a:r>
            <a:r>
              <a:rPr lang="en-US" sz="2400" dirty="0"/>
              <a:t> </a:t>
            </a:r>
            <a:r>
              <a:rPr lang="en-US" sz="2400" dirty="0" err="1"/>
              <a:t>urna</a:t>
            </a:r>
            <a:r>
              <a:rPr lang="en-US" sz="2400" dirty="0"/>
              <a:t>, </a:t>
            </a:r>
            <a:r>
              <a:rPr lang="en-US" sz="2400" dirty="0" err="1"/>
              <a:t>auctor</a:t>
            </a:r>
            <a:r>
              <a:rPr lang="en-US" sz="2400" dirty="0"/>
              <a:t> non, </a:t>
            </a:r>
            <a:r>
              <a:rPr lang="en-US" sz="2400" dirty="0" err="1"/>
              <a:t>elementum</a:t>
            </a:r>
            <a:r>
              <a:rPr lang="en-US" sz="2400" dirty="0"/>
              <a:t> in, </a:t>
            </a:r>
            <a:r>
              <a:rPr lang="en-US" sz="2400" dirty="0" err="1"/>
              <a:t>pretium</a:t>
            </a:r>
            <a:r>
              <a:rPr lang="en-US" sz="2400" dirty="0"/>
              <a:t> a, </a:t>
            </a:r>
            <a:r>
              <a:rPr lang="en-US" sz="2400" dirty="0" err="1"/>
              <a:t>massa</a:t>
            </a:r>
            <a:r>
              <a:rPr lang="en-US" sz="2400" dirty="0"/>
              <a:t>. </a:t>
            </a:r>
            <a:r>
              <a:rPr lang="en-US" sz="2400" dirty="0" err="1"/>
              <a:t>Vestibulum</a:t>
            </a:r>
            <a:r>
              <a:rPr lang="en-US" sz="2400" dirty="0"/>
              <a:t> ante ipsum </a:t>
            </a:r>
            <a:r>
              <a:rPr lang="en-US" sz="2400" dirty="0" err="1"/>
              <a:t>primis</a:t>
            </a:r>
            <a:r>
              <a:rPr lang="en-US" sz="2400" dirty="0"/>
              <a:t> in </a:t>
            </a:r>
            <a:r>
              <a:rPr lang="en-US" sz="2400" dirty="0" err="1"/>
              <a:t>faucibus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et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posuere</a:t>
            </a:r>
            <a:r>
              <a:rPr lang="en-US" sz="2400" dirty="0"/>
              <a:t> </a:t>
            </a:r>
            <a:r>
              <a:rPr lang="en-US" sz="2400" dirty="0" err="1"/>
              <a:t>cubilia</a:t>
            </a:r>
            <a:r>
              <a:rPr lang="en-US" sz="2400" dirty="0"/>
              <a:t> </a:t>
            </a:r>
            <a:r>
              <a:rPr lang="en-US" sz="2400" dirty="0" err="1"/>
              <a:t>Curae</a:t>
            </a:r>
            <a:r>
              <a:rPr lang="en-US" sz="2400" dirty="0"/>
              <a:t>; </a:t>
            </a:r>
            <a:r>
              <a:rPr lang="en-US" sz="2400" dirty="0" err="1"/>
              <a:t>Fusce</a:t>
            </a:r>
            <a:r>
              <a:rPr lang="en-US" sz="2400" dirty="0"/>
              <a:t> ac </a:t>
            </a:r>
            <a:r>
              <a:rPr lang="en-US" sz="2400" dirty="0" err="1"/>
              <a:t>orci</a:t>
            </a:r>
            <a:r>
              <a:rPr lang="en-US" sz="2400" dirty="0"/>
              <a:t>. </a:t>
            </a:r>
            <a:r>
              <a:rPr lang="en-US" sz="2400" dirty="0" err="1"/>
              <a:t>Nullam</a:t>
            </a:r>
            <a:r>
              <a:rPr lang="en-US" sz="2400" dirty="0"/>
              <a:t> </a:t>
            </a:r>
            <a:r>
              <a:rPr lang="en-US" sz="2400" dirty="0" err="1"/>
              <a:t>laoreet</a:t>
            </a:r>
            <a:r>
              <a:rPr lang="en-US" sz="2400" dirty="0"/>
              <a:t>, ipsum </a:t>
            </a:r>
            <a:r>
              <a:rPr lang="en-US" sz="2400" dirty="0" err="1"/>
              <a:t>sagittis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 dictum, lorem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malesuada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, a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urna</a:t>
            </a:r>
            <a:r>
              <a:rPr lang="en-US" sz="2400" dirty="0"/>
              <a:t> at quam. </a:t>
            </a:r>
            <a:r>
              <a:rPr lang="en-US" sz="2400" dirty="0" err="1"/>
              <a:t>Aliquam</a:t>
            </a:r>
            <a:r>
              <a:rPr lang="en-US" sz="2400" dirty="0"/>
              <a:t> </a:t>
            </a:r>
            <a:r>
              <a:rPr lang="en-US" sz="2400" dirty="0" err="1"/>
              <a:t>congue</a:t>
            </a:r>
            <a:r>
              <a:rPr lang="en-US" sz="2400" dirty="0"/>
              <a:t>.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metus</a:t>
            </a:r>
            <a:r>
              <a:rPr lang="en-US" sz="2400" dirty="0"/>
              <a:t>, </a:t>
            </a:r>
            <a:r>
              <a:rPr lang="en-US" sz="2400" dirty="0" err="1"/>
              <a:t>iaculis</a:t>
            </a:r>
            <a:r>
              <a:rPr lang="en-US" sz="2400" dirty="0"/>
              <a:t> </a:t>
            </a:r>
            <a:r>
              <a:rPr lang="en-US" sz="2400" dirty="0" err="1"/>
              <a:t>eget</a:t>
            </a:r>
            <a:r>
              <a:rPr lang="en-US" sz="2400" dirty="0"/>
              <a:t>, </a:t>
            </a:r>
            <a:r>
              <a:rPr lang="en-US" sz="2400" dirty="0" err="1"/>
              <a:t>consequat</a:t>
            </a:r>
            <a:r>
              <a:rPr lang="en-US" sz="2400" dirty="0"/>
              <a:t> </a:t>
            </a:r>
            <a:r>
              <a:rPr lang="en-US" sz="2400" dirty="0" err="1"/>
              <a:t>lacinia</a:t>
            </a:r>
            <a:r>
              <a:rPr lang="en-US" sz="2400" dirty="0"/>
              <a:t>, </a:t>
            </a:r>
            <a:r>
              <a:rPr lang="en-US" sz="2400" dirty="0" err="1"/>
              <a:t>ullamcorper</a:t>
            </a:r>
            <a:r>
              <a:rPr lang="en-US" sz="2400" dirty="0"/>
              <a:t> non, mi.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tempor</a:t>
            </a:r>
            <a:r>
              <a:rPr lang="en-US" sz="2400" dirty="0"/>
              <a:t>, </a:t>
            </a:r>
            <a:r>
              <a:rPr lang="en-US" sz="2400" dirty="0" err="1"/>
              <a:t>tortor</a:t>
            </a:r>
            <a:r>
              <a:rPr lang="en-US" sz="2400" dirty="0"/>
              <a:t> et </a:t>
            </a:r>
            <a:r>
              <a:rPr lang="en-US" sz="2400" dirty="0" err="1"/>
              <a:t>sodales</a:t>
            </a:r>
            <a:r>
              <a:rPr lang="en-US" sz="2400" dirty="0"/>
              <a:t> convallis, lorem </a:t>
            </a:r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 </a:t>
            </a:r>
            <a:r>
              <a:rPr lang="en-US" sz="2400" dirty="0" err="1"/>
              <a:t>neque</a:t>
            </a:r>
            <a:r>
              <a:rPr lang="en-US" sz="2400" dirty="0"/>
              <a:t>, </a:t>
            </a:r>
            <a:r>
              <a:rPr lang="en-US" sz="2400" dirty="0" err="1"/>
              <a:t>feugiat</a:t>
            </a:r>
            <a:r>
              <a:rPr lang="en-US" sz="2400" dirty="0"/>
              <a:t> tempus </a:t>
            </a:r>
            <a:r>
              <a:rPr lang="en-US" sz="2400" dirty="0" err="1"/>
              <a:t>nisl</a:t>
            </a:r>
            <a:r>
              <a:rPr lang="en-US" sz="2400" dirty="0"/>
              <a:t> </a:t>
            </a:r>
            <a:r>
              <a:rPr lang="en-US" sz="2400" dirty="0" err="1"/>
              <a:t>turpis</a:t>
            </a:r>
            <a:r>
              <a:rPr lang="en-US" sz="2400" dirty="0"/>
              <a:t> ac </a:t>
            </a:r>
            <a:r>
              <a:rPr lang="en-US" sz="2400" dirty="0" err="1"/>
              <a:t>enim</a:t>
            </a:r>
            <a:r>
              <a:rPr lang="en-US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Nunc </a:t>
            </a:r>
            <a:r>
              <a:rPr lang="en-US" sz="2400" dirty="0" err="1"/>
              <a:t>iaculis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nec</a:t>
            </a:r>
            <a:r>
              <a:rPr lang="en-US" sz="2400" dirty="0"/>
              <a:t> </a:t>
            </a:r>
            <a:r>
              <a:rPr lang="en-US" sz="2400" dirty="0" err="1"/>
              <a:t>erat</a:t>
            </a:r>
            <a:r>
              <a:rPr lang="en-US" sz="2400" dirty="0"/>
              <a:t>. </a:t>
            </a:r>
            <a:r>
              <a:rPr lang="en-US" sz="2400" dirty="0" err="1"/>
              <a:t>Duis</a:t>
            </a:r>
            <a:r>
              <a:rPr lang="en-US" sz="2400" dirty="0"/>
              <a:t> </a:t>
            </a:r>
            <a:r>
              <a:rPr lang="en-US" sz="2400" dirty="0" err="1"/>
              <a:t>ut</a:t>
            </a:r>
            <a:r>
              <a:rPr lang="en-US" sz="2400" dirty="0"/>
              <a:t> </a:t>
            </a:r>
            <a:r>
              <a:rPr lang="en-US" sz="2400" dirty="0" err="1"/>
              <a:t>odio</a:t>
            </a:r>
            <a:r>
              <a:rPr lang="en-US" sz="2400" dirty="0"/>
              <a:t>. </a:t>
            </a:r>
            <a:r>
              <a:rPr lang="en-US" sz="2400" dirty="0" err="1"/>
              <a:t>Ut</a:t>
            </a:r>
            <a:r>
              <a:rPr lang="en-US" sz="2400" dirty="0"/>
              <a:t> </a:t>
            </a:r>
            <a:r>
              <a:rPr lang="en-US" sz="2400" dirty="0" err="1"/>
              <a:t>sollicitudin</a:t>
            </a:r>
            <a:r>
              <a:rPr lang="en-US" sz="2400" dirty="0"/>
              <a:t>. </a:t>
            </a:r>
            <a:r>
              <a:rPr lang="en-US" sz="2400" dirty="0" err="1"/>
              <a:t>Fusce</a:t>
            </a:r>
            <a:r>
              <a:rPr lang="en-US" sz="2400" dirty="0"/>
              <a:t>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lectus</a:t>
            </a:r>
            <a:r>
              <a:rPr lang="en-US" sz="2400" dirty="0"/>
              <a:t> at </a:t>
            </a:r>
            <a:r>
              <a:rPr lang="en-US" sz="2400" dirty="0" err="1"/>
              <a:t>est</a:t>
            </a:r>
            <a:r>
              <a:rPr lang="en-US" sz="2400" dirty="0"/>
              <a:t> </a:t>
            </a:r>
            <a:r>
              <a:rPr lang="en-US" sz="2400" dirty="0" err="1"/>
              <a:t>tincidunt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. Maecenas </a:t>
            </a:r>
            <a:r>
              <a:rPr lang="en-US" sz="2400" dirty="0" err="1"/>
              <a:t>mauris</a:t>
            </a:r>
            <a:r>
              <a:rPr lang="en-US" sz="2400" dirty="0"/>
              <a:t> </a:t>
            </a:r>
            <a:r>
              <a:rPr lang="en-US" sz="2400" dirty="0" err="1"/>
              <a:t>felis</a:t>
            </a:r>
            <a:r>
              <a:rPr lang="en-US" sz="2400" dirty="0"/>
              <a:t>, </a:t>
            </a:r>
            <a:r>
              <a:rPr lang="en-US" sz="2400" dirty="0" err="1"/>
              <a:t>pellentesque</a:t>
            </a:r>
            <a:r>
              <a:rPr lang="en-US" sz="2400" dirty="0"/>
              <a:t> </a:t>
            </a:r>
            <a:r>
              <a:rPr lang="en-US" sz="2400" dirty="0" err="1"/>
              <a:t>sed</a:t>
            </a:r>
            <a:r>
              <a:rPr lang="en-US" sz="2400" dirty="0"/>
              <a:t>, </a:t>
            </a:r>
            <a:r>
              <a:rPr lang="en-US" sz="2400" dirty="0" err="1"/>
              <a:t>ultricies</a:t>
            </a:r>
            <a:r>
              <a:rPr lang="en-US" sz="2400" dirty="0"/>
              <a:t> </a:t>
            </a:r>
            <a:r>
              <a:rPr lang="en-US" sz="2400" dirty="0" err="1"/>
              <a:t>nec</a:t>
            </a:r>
            <a:r>
              <a:rPr lang="en-US" sz="2400" dirty="0"/>
              <a:t>, </a:t>
            </a:r>
            <a:r>
              <a:rPr lang="en-US" sz="2400" dirty="0" err="1"/>
              <a:t>vehicula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, </a:t>
            </a:r>
            <a:r>
              <a:rPr lang="en-US" sz="2400" dirty="0" err="1"/>
              <a:t>sapien</a:t>
            </a:r>
            <a:r>
              <a:rPr lang="en-US" sz="2400" dirty="0"/>
              <a:t>.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urna</a:t>
            </a:r>
            <a:r>
              <a:rPr lang="en-US" sz="2400" dirty="0"/>
              <a:t> </a:t>
            </a:r>
            <a:r>
              <a:rPr lang="en-US" sz="2400" dirty="0" err="1"/>
              <a:t>est</a:t>
            </a:r>
            <a:r>
              <a:rPr lang="en-US" sz="2400" dirty="0"/>
              <a:t>, </a:t>
            </a:r>
            <a:r>
              <a:rPr lang="en-US" sz="2400" dirty="0" err="1"/>
              <a:t>mattis</a:t>
            </a:r>
            <a:r>
              <a:rPr lang="en-US" sz="2400" dirty="0"/>
              <a:t>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ultricies</a:t>
            </a:r>
            <a:r>
              <a:rPr lang="en-US" sz="2400" dirty="0"/>
              <a:t>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pretium</a:t>
            </a:r>
            <a:r>
              <a:rPr lang="en-US" sz="2400" dirty="0"/>
              <a:t> </a:t>
            </a:r>
            <a:r>
              <a:rPr lang="en-US" sz="2400" dirty="0" err="1"/>
              <a:t>dignissim</a:t>
            </a:r>
            <a:r>
              <a:rPr lang="en-US" sz="2400" dirty="0"/>
              <a:t>, </a:t>
            </a:r>
            <a:r>
              <a:rPr lang="en-US" sz="2400" dirty="0" err="1"/>
              <a:t>lectus</a:t>
            </a:r>
            <a:r>
              <a:rPr lang="en-US" sz="2400" dirty="0"/>
              <a:t>. Maecenas </a:t>
            </a:r>
            <a:r>
              <a:rPr lang="en-US" sz="2400" dirty="0" err="1"/>
              <a:t>tristique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</a:t>
            </a:r>
            <a:r>
              <a:rPr lang="en-US" sz="2400" dirty="0" err="1"/>
              <a:t>est</a:t>
            </a:r>
            <a:r>
              <a:rPr lang="en-US" sz="2400" dirty="0"/>
              <a:t> </a:t>
            </a:r>
            <a:r>
              <a:rPr lang="en-US" sz="2400" dirty="0" err="1"/>
              <a:t>tortor</a:t>
            </a:r>
            <a:r>
              <a:rPr lang="en-US" sz="2400" dirty="0"/>
              <a:t>, </a:t>
            </a:r>
            <a:r>
              <a:rPr lang="en-US" sz="2400" dirty="0" err="1"/>
              <a:t>consequat</a:t>
            </a:r>
            <a:r>
              <a:rPr lang="en-US" sz="2400" dirty="0"/>
              <a:t>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, </a:t>
            </a:r>
            <a:r>
              <a:rPr lang="en-US" sz="2400" dirty="0" err="1"/>
              <a:t>aliquam</a:t>
            </a:r>
            <a:r>
              <a:rPr lang="en-US" sz="2400" dirty="0"/>
              <a:t> et, mi. </a:t>
            </a:r>
            <a:r>
              <a:rPr lang="en-US" sz="2400" dirty="0" err="1"/>
              <a:t>Proin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est. </a:t>
            </a:r>
            <a:r>
              <a:rPr lang="en-US" sz="2400" dirty="0" err="1"/>
              <a:t>Pellentesque</a:t>
            </a:r>
            <a:r>
              <a:rPr lang="en-US" sz="2400" dirty="0"/>
              <a:t> </a:t>
            </a:r>
            <a:r>
              <a:rPr lang="en-US" sz="2400" dirty="0" err="1"/>
              <a:t>justo</a:t>
            </a:r>
            <a:r>
              <a:rPr lang="en-US" sz="2400" dirty="0"/>
              <a:t> </a:t>
            </a:r>
            <a:r>
              <a:rPr lang="en-US" sz="2400" dirty="0" err="1"/>
              <a:t>odio</a:t>
            </a:r>
            <a:r>
              <a:rPr lang="en-US" sz="2400" dirty="0"/>
              <a:t>, </a:t>
            </a:r>
            <a:r>
              <a:rPr lang="en-US" sz="2400" dirty="0" err="1"/>
              <a:t>mollis</a:t>
            </a:r>
            <a:r>
              <a:rPr lang="en-US" sz="2400" dirty="0"/>
              <a:t> non, </a:t>
            </a:r>
            <a:r>
              <a:rPr lang="en-US" sz="2400" dirty="0" err="1"/>
              <a:t>varius</a:t>
            </a:r>
            <a:r>
              <a:rPr lang="en-US" sz="2400" dirty="0"/>
              <a:t> </a:t>
            </a:r>
            <a:r>
              <a:rPr lang="en-US" sz="2400" dirty="0" err="1"/>
              <a:t>vel</a:t>
            </a:r>
            <a:r>
              <a:rPr lang="en-US" sz="2400" dirty="0"/>
              <a:t>, </a:t>
            </a:r>
            <a:r>
              <a:rPr lang="en-US" sz="2400" dirty="0" err="1"/>
              <a:t>bibendum</a:t>
            </a:r>
            <a:r>
              <a:rPr lang="en-US" sz="2400" dirty="0"/>
              <a:t> </a:t>
            </a:r>
            <a:r>
              <a:rPr lang="en-US" sz="2400" dirty="0" err="1"/>
              <a:t>sed</a:t>
            </a:r>
            <a:r>
              <a:rPr lang="en-US" sz="2400" dirty="0"/>
              <a:t>, </a:t>
            </a:r>
            <a:r>
              <a:rPr lang="en-US" sz="2400" dirty="0" err="1"/>
              <a:t>lectus</a:t>
            </a:r>
            <a:r>
              <a:rPr lang="en-US" sz="2400" dirty="0"/>
              <a:t>. Nam </a:t>
            </a:r>
            <a:r>
              <a:rPr lang="en-US" sz="2400" dirty="0" err="1"/>
              <a:t>condimentum</a:t>
            </a:r>
            <a:r>
              <a:rPr lang="en-US" sz="2400" dirty="0"/>
              <a:t> </a:t>
            </a:r>
            <a:r>
              <a:rPr lang="en-US" sz="2400" dirty="0" err="1"/>
              <a:t>leo</a:t>
            </a:r>
            <a:r>
              <a:rPr lang="en-US" sz="2400" dirty="0"/>
              <a:t> id </a:t>
            </a:r>
            <a:r>
              <a:rPr lang="en-US" sz="2400" dirty="0" err="1"/>
              <a:t>sapien</a:t>
            </a:r>
            <a:r>
              <a:rPr lang="en-US" sz="2400" dirty="0"/>
              <a:t>.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tellus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, </a:t>
            </a:r>
            <a:r>
              <a:rPr lang="en-US" sz="2400" dirty="0" err="1"/>
              <a:t>scelerisque</a:t>
            </a:r>
            <a:r>
              <a:rPr lang="en-US" sz="2400" dirty="0"/>
              <a:t> vitae, </a:t>
            </a:r>
            <a:r>
              <a:rPr lang="en-US" sz="2400" dirty="0" err="1"/>
              <a:t>scelerisque</a:t>
            </a:r>
            <a:r>
              <a:rPr lang="en-US" sz="2400" dirty="0"/>
              <a:t> id, </a:t>
            </a:r>
            <a:r>
              <a:rPr lang="en-US" sz="2400" dirty="0" err="1"/>
              <a:t>tincidunt</a:t>
            </a:r>
            <a:r>
              <a:rPr lang="en-US" sz="2400" dirty="0"/>
              <a:t> </a:t>
            </a:r>
            <a:r>
              <a:rPr lang="en-US" sz="2400" dirty="0" err="1"/>
              <a:t>vel</a:t>
            </a:r>
            <a:r>
              <a:rPr lang="en-US" sz="2400" dirty="0"/>
              <a:t>, libero. </a:t>
            </a:r>
            <a:r>
              <a:rPr lang="en-US" sz="2400" dirty="0" err="1"/>
              <a:t>Phasellus</a:t>
            </a:r>
            <a:r>
              <a:rPr lang="en-US" sz="2400" dirty="0"/>
              <a:t> ac lacus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sapien</a:t>
            </a:r>
            <a:r>
              <a:rPr lang="en-US" sz="2400" dirty="0"/>
              <a:t> </a:t>
            </a:r>
            <a:r>
              <a:rPr lang="en-US" sz="2400" dirty="0" err="1"/>
              <a:t>pellentesque</a:t>
            </a:r>
            <a:r>
              <a:rPr lang="en-US" sz="2400" dirty="0"/>
              <a:t> </a:t>
            </a:r>
            <a:r>
              <a:rPr lang="en-US" sz="2400" dirty="0" err="1"/>
              <a:t>elementum</a:t>
            </a:r>
            <a:r>
              <a:rPr lang="en-US" sz="2400" dirty="0"/>
              <a:t>. </a:t>
            </a:r>
            <a:r>
              <a:rPr lang="en-US" sz="2400" dirty="0" err="1"/>
              <a:t>Mauris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. Maecenas sit </a:t>
            </a:r>
            <a:r>
              <a:rPr lang="en-US" sz="2400" dirty="0" err="1"/>
              <a:t>amet</a:t>
            </a:r>
            <a:r>
              <a:rPr lang="en-US" sz="2400" dirty="0"/>
              <a:t> nisi. </a:t>
            </a:r>
            <a:r>
              <a:rPr lang="en-US" sz="2400" dirty="0" err="1"/>
              <a:t>Morbi</a:t>
            </a:r>
            <a:r>
              <a:rPr lang="en-US" sz="2400" dirty="0"/>
              <a:t> </a:t>
            </a:r>
            <a:r>
              <a:rPr lang="en-US" sz="2400" dirty="0" err="1"/>
              <a:t>tristique</a:t>
            </a:r>
            <a:r>
              <a:rPr lang="en-US" sz="2400" dirty="0"/>
              <a:t> </a:t>
            </a:r>
            <a:r>
              <a:rPr lang="en-US" sz="2400" dirty="0" err="1"/>
              <a:t>mauris</a:t>
            </a:r>
            <a:r>
              <a:rPr lang="en-US" sz="2400" dirty="0"/>
              <a:t> </a:t>
            </a:r>
            <a:r>
              <a:rPr lang="en-US" sz="2400" dirty="0" err="1"/>
              <a:t>eu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. </a:t>
            </a:r>
          </a:p>
          <a:p>
            <a:pPr>
              <a:lnSpc>
                <a:spcPct val="150000"/>
              </a:lnSpc>
            </a:pPr>
            <a:endParaRPr lang="en-US" sz="18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0905AC-A3F8-A04B-BBAC-93404E964B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838200"/>
            <a:ext cx="6629400" cy="2286000"/>
          </a:xfrm>
          <a:prstGeom prst="rect">
            <a:avLst/>
          </a:prstGeom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33400" y="3124200"/>
            <a:ext cx="20650200" cy="286144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en-US" sz="6000" b="1" dirty="0">
                <a:solidFill>
                  <a:srgbClr val="000000"/>
                </a:solidFill>
                <a:latin typeface="Arial Black" panose="020B0A04020102020204" pitchFamily="34" charset="0"/>
              </a:rPr>
              <a:t>Poster Heading</a:t>
            </a:r>
            <a:r>
              <a:rPr lang="en-US" sz="6000" dirty="0">
                <a:solidFill>
                  <a:srgbClr val="000000"/>
                </a:solidFill>
                <a:latin typeface="Arial Black" pitchFamily="34" charset="0"/>
              </a:rPr>
              <a:t/>
            </a:r>
            <a:br>
              <a:rPr lang="en-US" sz="6000" dirty="0">
                <a:solidFill>
                  <a:srgbClr val="000000"/>
                </a:solidFill>
                <a:latin typeface="Arial Black" pitchFamily="34" charset="0"/>
              </a:rPr>
            </a:br>
            <a:r>
              <a:rPr lang="en-US" sz="4800" b="1" dirty="0">
                <a:solidFill>
                  <a:srgbClr val="000000"/>
                </a:solidFill>
                <a:latin typeface="Arial Narrow" panose="020B0606020202030204" pitchFamily="34" charset="0"/>
              </a:rPr>
              <a:t>Poster Subheading</a:t>
            </a:r>
          </a:p>
          <a:p>
            <a:pPr algn="ctr"/>
            <a:r>
              <a:rPr lang="en-US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Names, Names, Names</a:t>
            </a:r>
            <a:r>
              <a:rPr lang="en-US" sz="2800" dirty="0">
                <a:solidFill>
                  <a:srgbClr val="000000"/>
                </a:solidFill>
                <a:latin typeface="Arial Narrow" panose="020B0606020202030204" pitchFamily="34" charset="0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en-US" sz="2800" dirty="0">
                <a:solidFill>
                  <a:srgbClr val="000000"/>
                </a:solidFill>
                <a:latin typeface="Arial Narrow" panose="020B0606020202030204" pitchFamily="34" charset="0"/>
              </a:rPr>
              <a:t>Towson University, Towson, Maryland</a:t>
            </a:r>
            <a:endParaRPr lang="en-US" sz="72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6"/>
          <p:cNvSpPr txBox="1">
            <a:spLocks noChangeArrowheads="1"/>
          </p:cNvSpPr>
          <p:nvPr/>
        </p:nvSpPr>
        <p:spPr bwMode="auto">
          <a:xfrm>
            <a:off x="1066800" y="1295400"/>
            <a:ext cx="8610600" cy="286512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US" sz="3200" dirty="0">
                <a:solidFill>
                  <a:srgbClr val="000000"/>
                </a:solidFill>
                <a:latin typeface="Arial Black" pitchFamily="34" charset="0"/>
              </a:rPr>
              <a:t>Column 1</a:t>
            </a:r>
          </a:p>
          <a:p>
            <a:pPr>
              <a:lnSpc>
                <a:spcPct val="150000"/>
              </a:lnSpc>
            </a:pP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ipsum</a:t>
            </a:r>
            <a:r>
              <a:rPr lang="en-US" sz="1800" dirty="0"/>
              <a:t> dolor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consectetuer</a:t>
            </a:r>
            <a:r>
              <a:rPr lang="en-US" sz="1800" dirty="0"/>
              <a:t> </a:t>
            </a:r>
            <a:r>
              <a:rPr lang="en-US" sz="1800" dirty="0" err="1"/>
              <a:t>adipiscing</a:t>
            </a:r>
            <a:r>
              <a:rPr lang="en-US" sz="1800" dirty="0"/>
              <a:t> </a:t>
            </a:r>
            <a:r>
              <a:rPr lang="en-US" sz="1800" dirty="0" err="1"/>
              <a:t>elit</a:t>
            </a:r>
            <a:r>
              <a:rPr lang="en-US" sz="1800" dirty="0"/>
              <a:t>. </a:t>
            </a:r>
            <a:r>
              <a:rPr lang="en-US" sz="1800" dirty="0" err="1"/>
              <a:t>Nullam</a:t>
            </a:r>
            <a:r>
              <a:rPr lang="en-US" sz="1800" dirty="0"/>
              <a:t> </a:t>
            </a:r>
            <a:r>
              <a:rPr lang="en-US" sz="1800" dirty="0" err="1"/>
              <a:t>mollis</a:t>
            </a:r>
            <a:r>
              <a:rPr lang="en-US" sz="1800" dirty="0"/>
              <a:t> </a:t>
            </a:r>
            <a:r>
              <a:rPr lang="en-US" sz="1800" dirty="0" err="1"/>
              <a:t>leo</a:t>
            </a:r>
            <a:r>
              <a:rPr lang="en-US" sz="1800" dirty="0"/>
              <a:t> id </a:t>
            </a:r>
            <a:r>
              <a:rPr lang="en-US" sz="1800" dirty="0" err="1"/>
              <a:t>neque</a:t>
            </a:r>
            <a:r>
              <a:rPr lang="en-US" sz="1800" dirty="0"/>
              <a:t>. In id </a:t>
            </a:r>
            <a:r>
              <a:rPr lang="en-US" sz="1800" dirty="0" err="1"/>
              <a:t>nunc</a:t>
            </a:r>
            <a:r>
              <a:rPr lang="en-US" sz="1800" dirty="0"/>
              <a:t> non </a:t>
            </a:r>
            <a:r>
              <a:rPr lang="en-US" sz="1800" dirty="0" err="1"/>
              <a:t>urna</a:t>
            </a:r>
            <a:r>
              <a:rPr lang="en-US" sz="1800" dirty="0"/>
              <a:t> dictum </a:t>
            </a:r>
            <a:r>
              <a:rPr lang="en-US" sz="1800" dirty="0" err="1"/>
              <a:t>accumsan</a:t>
            </a:r>
            <a:r>
              <a:rPr lang="en-US" sz="1800" dirty="0"/>
              <a:t>. In </a:t>
            </a:r>
            <a:r>
              <a:rPr lang="en-US" sz="1800" dirty="0" err="1"/>
              <a:t>porta</a:t>
            </a:r>
            <a:r>
              <a:rPr lang="en-US" sz="1800" dirty="0"/>
              <a:t> </a:t>
            </a:r>
            <a:r>
              <a:rPr lang="en-US" sz="1800" dirty="0" err="1"/>
              <a:t>pulvinar</a:t>
            </a:r>
            <a:r>
              <a:rPr lang="en-US" sz="1800" dirty="0"/>
              <a:t> </a:t>
            </a:r>
            <a:r>
              <a:rPr lang="en-US" sz="1800" dirty="0" err="1"/>
              <a:t>tellus</a:t>
            </a:r>
            <a:r>
              <a:rPr lang="en-US" sz="1800" dirty="0"/>
              <a:t>. </a:t>
            </a:r>
            <a:r>
              <a:rPr lang="en-US" sz="1800" dirty="0" err="1"/>
              <a:t>Pellentesque</a:t>
            </a:r>
            <a:r>
              <a:rPr lang="en-US" sz="1800" dirty="0"/>
              <a:t> id </a:t>
            </a:r>
            <a:r>
              <a:rPr lang="en-US" sz="1800" dirty="0" err="1"/>
              <a:t>est</a:t>
            </a:r>
            <a:r>
              <a:rPr lang="en-US" sz="1800" dirty="0"/>
              <a:t> </a:t>
            </a:r>
            <a:r>
              <a:rPr lang="en-US" sz="1800" dirty="0" err="1"/>
              <a:t>nec</a:t>
            </a:r>
            <a:r>
              <a:rPr lang="en-US" sz="1800" dirty="0"/>
              <a:t> </a:t>
            </a:r>
            <a:r>
              <a:rPr lang="en-US" sz="1800" dirty="0" err="1"/>
              <a:t>diam</a:t>
            </a:r>
            <a:r>
              <a:rPr lang="en-US" sz="1800" dirty="0"/>
              <a:t> </a:t>
            </a:r>
            <a:r>
              <a:rPr lang="en-US" sz="1800" dirty="0" err="1"/>
              <a:t>placerat</a:t>
            </a:r>
            <a:r>
              <a:rPr lang="en-US" sz="1800" dirty="0"/>
              <a:t> </a:t>
            </a:r>
            <a:r>
              <a:rPr lang="en-US" sz="1800" dirty="0" err="1"/>
              <a:t>consequat</a:t>
            </a:r>
            <a:r>
              <a:rPr lang="en-US" sz="1800" dirty="0"/>
              <a:t>. </a:t>
            </a:r>
            <a:r>
              <a:rPr lang="en-US" sz="1800" dirty="0" err="1"/>
              <a:t>Suspendisse</a:t>
            </a:r>
            <a:r>
              <a:rPr lang="en-US" sz="1800" dirty="0"/>
              <a:t> </a:t>
            </a:r>
            <a:r>
              <a:rPr lang="en-US" sz="1800" dirty="0" err="1"/>
              <a:t>eu</a:t>
            </a:r>
            <a:r>
              <a:rPr lang="en-US" sz="1800" dirty="0"/>
              <a:t> </a:t>
            </a:r>
            <a:r>
              <a:rPr lang="en-US" sz="1800" dirty="0" err="1"/>
              <a:t>tellus</a:t>
            </a:r>
            <a:r>
              <a:rPr lang="en-US" sz="1800" dirty="0"/>
              <a:t>. </a:t>
            </a:r>
            <a:r>
              <a:rPr lang="en-US" sz="1800" dirty="0" err="1"/>
              <a:t>Pellentesque</a:t>
            </a:r>
            <a:r>
              <a:rPr lang="en-US" sz="1800" dirty="0"/>
              <a:t> non </a:t>
            </a:r>
            <a:r>
              <a:rPr lang="en-US" sz="1800" dirty="0" err="1"/>
              <a:t>eros</a:t>
            </a:r>
            <a:r>
              <a:rPr lang="en-US" sz="1800" dirty="0"/>
              <a:t>. </a:t>
            </a:r>
            <a:r>
              <a:rPr lang="en-US" sz="1800" dirty="0" err="1"/>
              <a:t>Donec</a:t>
            </a:r>
            <a:r>
              <a:rPr lang="en-US" sz="1800" dirty="0"/>
              <a:t> </a:t>
            </a:r>
            <a:r>
              <a:rPr lang="en-US" sz="1800" dirty="0" err="1"/>
              <a:t>lacinia</a:t>
            </a:r>
            <a:r>
              <a:rPr lang="en-US" sz="1800" dirty="0"/>
              <a:t> </a:t>
            </a:r>
            <a:r>
              <a:rPr lang="en-US" sz="1800" dirty="0" err="1"/>
              <a:t>velit</a:t>
            </a:r>
            <a:r>
              <a:rPr lang="en-US" sz="1800" dirty="0"/>
              <a:t> at </a:t>
            </a:r>
            <a:r>
              <a:rPr lang="en-US" sz="1800" dirty="0" err="1"/>
              <a:t>leo</a:t>
            </a:r>
            <a:r>
              <a:rPr lang="en-US" sz="1800" dirty="0"/>
              <a:t>. </a:t>
            </a:r>
            <a:r>
              <a:rPr lang="en-US" sz="1800" dirty="0" err="1"/>
              <a:t>Donec</a:t>
            </a:r>
            <a:r>
              <a:rPr lang="en-US" sz="1800" dirty="0"/>
              <a:t> </a:t>
            </a:r>
            <a:r>
              <a:rPr lang="en-US" sz="1800" dirty="0" err="1"/>
              <a:t>facilisis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 </a:t>
            </a:r>
            <a:r>
              <a:rPr lang="en-US" sz="1800" dirty="0" err="1"/>
              <a:t>vel</a:t>
            </a:r>
            <a:r>
              <a:rPr lang="en-US" sz="1800" dirty="0"/>
              <a:t> </a:t>
            </a:r>
            <a:r>
              <a:rPr lang="en-US" sz="1800" dirty="0" err="1"/>
              <a:t>massa</a:t>
            </a:r>
            <a:r>
              <a:rPr lang="en-US" sz="1800" dirty="0"/>
              <a:t>. </a:t>
            </a:r>
            <a:r>
              <a:rPr lang="en-US" sz="1800" dirty="0" err="1"/>
              <a:t>Duis</a:t>
            </a:r>
            <a:r>
              <a:rPr lang="en-US" sz="1800" dirty="0"/>
              <a:t> </a:t>
            </a:r>
            <a:r>
              <a:rPr lang="en-US" sz="1800" dirty="0" err="1"/>
              <a:t>sodales</a:t>
            </a:r>
            <a:r>
              <a:rPr lang="en-US" sz="1800" dirty="0"/>
              <a:t>. </a:t>
            </a:r>
            <a:r>
              <a:rPr lang="en-US" sz="1800" dirty="0" err="1"/>
              <a:t>Suspendisse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 </a:t>
            </a:r>
            <a:r>
              <a:rPr lang="en-US" sz="1800" dirty="0" err="1"/>
              <a:t>eros</a:t>
            </a:r>
            <a:r>
              <a:rPr lang="en-US" sz="1800" dirty="0"/>
              <a:t>, </a:t>
            </a:r>
            <a:r>
              <a:rPr lang="en-US" sz="1800" dirty="0" err="1"/>
              <a:t>volutpat</a:t>
            </a:r>
            <a:r>
              <a:rPr lang="en-US" sz="1800" dirty="0"/>
              <a:t> non, </a:t>
            </a:r>
            <a:r>
              <a:rPr lang="en-US" sz="1800" dirty="0" err="1"/>
              <a:t>ullamcorper</a:t>
            </a:r>
            <a:r>
              <a:rPr lang="en-US" sz="1800" dirty="0"/>
              <a:t> ac, </a:t>
            </a:r>
            <a:r>
              <a:rPr lang="en-US" sz="1800" dirty="0" err="1"/>
              <a:t>pellentesque</a:t>
            </a:r>
            <a:r>
              <a:rPr lang="en-US" sz="1800" dirty="0"/>
              <a:t> in, sem. </a:t>
            </a:r>
            <a:r>
              <a:rPr lang="en-US" sz="1800" dirty="0" err="1"/>
              <a:t>Cras</a:t>
            </a:r>
            <a:r>
              <a:rPr lang="en-US" sz="1800" dirty="0"/>
              <a:t> </a:t>
            </a:r>
            <a:r>
              <a:rPr lang="en-US" sz="1800" dirty="0" err="1"/>
              <a:t>placerat</a:t>
            </a:r>
            <a:r>
              <a:rPr lang="en-US" sz="1800" dirty="0"/>
              <a:t> </a:t>
            </a:r>
            <a:r>
              <a:rPr lang="en-US" sz="1800" dirty="0" err="1"/>
              <a:t>hendrerit</a:t>
            </a:r>
            <a:r>
              <a:rPr lang="en-US" sz="18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1800" dirty="0" err="1"/>
              <a:t>Nulla</a:t>
            </a:r>
            <a:r>
              <a:rPr lang="en-US" sz="1800" dirty="0"/>
              <a:t> et dolor ac </a:t>
            </a:r>
            <a:r>
              <a:rPr lang="en-US" sz="1800" dirty="0" err="1"/>
              <a:t>turpis</a:t>
            </a:r>
            <a:r>
              <a:rPr lang="en-US" sz="1800" dirty="0"/>
              <a:t> </a:t>
            </a:r>
            <a:r>
              <a:rPr lang="en-US" sz="1800" dirty="0" err="1"/>
              <a:t>fringilla</a:t>
            </a:r>
            <a:r>
              <a:rPr lang="en-US" sz="1800" dirty="0"/>
              <a:t> </a:t>
            </a:r>
            <a:r>
              <a:rPr lang="en-US" sz="1800" dirty="0" err="1"/>
              <a:t>semper</a:t>
            </a:r>
            <a:r>
              <a:rPr lang="en-US" sz="1800" dirty="0"/>
              <a:t>. </a:t>
            </a:r>
            <a:r>
              <a:rPr lang="en-US" sz="1800" dirty="0" err="1"/>
              <a:t>Proin</a:t>
            </a:r>
            <a:r>
              <a:rPr lang="en-US" sz="1800" dirty="0"/>
              <a:t> </a:t>
            </a:r>
            <a:r>
              <a:rPr lang="en-US" sz="1800" dirty="0" err="1"/>
              <a:t>pulvinar</a:t>
            </a:r>
            <a:r>
              <a:rPr lang="en-US" sz="1800" dirty="0"/>
              <a:t>. Integer sem. </a:t>
            </a:r>
            <a:r>
              <a:rPr lang="en-US" sz="1800" dirty="0" err="1"/>
              <a:t>Quisque</a:t>
            </a:r>
            <a:r>
              <a:rPr lang="en-US" sz="1800" dirty="0"/>
              <a:t> </a:t>
            </a:r>
            <a:r>
              <a:rPr lang="en-US" sz="1800" dirty="0" err="1"/>
              <a:t>quis</a:t>
            </a:r>
            <a:r>
              <a:rPr lang="en-US" sz="1800" dirty="0"/>
              <a:t> magna </a:t>
            </a:r>
            <a:r>
              <a:rPr lang="en-US" sz="1800" dirty="0" err="1"/>
              <a:t>euismod</a:t>
            </a:r>
            <a:r>
              <a:rPr lang="en-US" sz="1800" dirty="0"/>
              <a:t> </a:t>
            </a:r>
            <a:r>
              <a:rPr lang="en-US" sz="1800" dirty="0" err="1"/>
              <a:t>augue</a:t>
            </a:r>
            <a:r>
              <a:rPr lang="en-US" sz="1800" dirty="0"/>
              <a:t> </a:t>
            </a:r>
            <a:r>
              <a:rPr lang="en-US" sz="1800" dirty="0" err="1"/>
              <a:t>consectetuer</a:t>
            </a:r>
            <a:r>
              <a:rPr lang="en-US" sz="1800" dirty="0"/>
              <a:t> </a:t>
            </a:r>
            <a:r>
              <a:rPr lang="en-US" sz="1800" dirty="0" err="1"/>
              <a:t>elementum</a:t>
            </a:r>
            <a:r>
              <a:rPr lang="en-US" sz="1800" dirty="0"/>
              <a:t>. </a:t>
            </a:r>
            <a:r>
              <a:rPr lang="en-US" sz="1800" dirty="0" err="1"/>
              <a:t>Vivamus</a:t>
            </a:r>
            <a:r>
              <a:rPr lang="en-US" sz="1800" dirty="0"/>
              <a:t> </a:t>
            </a:r>
            <a:r>
              <a:rPr lang="en-US" sz="1800" dirty="0" err="1"/>
              <a:t>turpis</a:t>
            </a:r>
            <a:r>
              <a:rPr lang="en-US" sz="1800" dirty="0"/>
              <a:t>. Maecenas </a:t>
            </a:r>
            <a:r>
              <a:rPr lang="en-US" sz="1800" dirty="0" err="1"/>
              <a:t>lectus</a:t>
            </a:r>
            <a:r>
              <a:rPr lang="en-US" sz="1800" dirty="0"/>
              <a:t> </a:t>
            </a:r>
            <a:r>
              <a:rPr lang="en-US" sz="1800" dirty="0" err="1"/>
              <a:t>tortor</a:t>
            </a:r>
            <a:r>
              <a:rPr lang="en-US" sz="1800" dirty="0"/>
              <a:t>, </a:t>
            </a:r>
            <a:r>
              <a:rPr lang="en-US" sz="1800" dirty="0" err="1"/>
              <a:t>accumsan</a:t>
            </a:r>
            <a:r>
              <a:rPr lang="en-US" sz="1800" dirty="0"/>
              <a:t> ac, </a:t>
            </a:r>
            <a:r>
              <a:rPr lang="en-US" sz="1800" dirty="0" err="1"/>
              <a:t>cursus</a:t>
            </a:r>
            <a:r>
              <a:rPr lang="en-US" sz="1800" dirty="0"/>
              <a:t> </a:t>
            </a:r>
            <a:r>
              <a:rPr lang="en-US" sz="1800" dirty="0" err="1"/>
              <a:t>pretium</a:t>
            </a:r>
            <a:r>
              <a:rPr lang="en-US" sz="1800" dirty="0"/>
              <a:t>, </a:t>
            </a:r>
            <a:r>
              <a:rPr lang="en-US" sz="1800" dirty="0" err="1"/>
              <a:t>hendrerit</a:t>
            </a:r>
            <a:r>
              <a:rPr lang="en-US" sz="1800" dirty="0"/>
              <a:t> sit </a:t>
            </a:r>
            <a:r>
              <a:rPr lang="en-US" sz="1800" dirty="0" err="1"/>
              <a:t>amet</a:t>
            </a:r>
            <a:r>
              <a:rPr lang="en-US" sz="1800" dirty="0"/>
              <a:t>, quam. </a:t>
            </a:r>
            <a:r>
              <a:rPr lang="en-US" sz="1800" dirty="0" err="1"/>
              <a:t>Vivamus</a:t>
            </a:r>
            <a:r>
              <a:rPr lang="en-US" sz="1800" dirty="0"/>
              <a:t> in </a:t>
            </a:r>
            <a:r>
              <a:rPr lang="en-US" sz="1800" dirty="0" err="1"/>
              <a:t>massa</a:t>
            </a:r>
            <a:r>
              <a:rPr lang="en-US" sz="1800" dirty="0"/>
              <a:t> ac </a:t>
            </a:r>
            <a:r>
              <a:rPr lang="en-US" sz="1800" dirty="0" err="1"/>
              <a:t>pede</a:t>
            </a:r>
            <a:r>
              <a:rPr lang="en-US" sz="1800" dirty="0"/>
              <a:t> </a:t>
            </a:r>
            <a:r>
              <a:rPr lang="en-US" sz="1800" dirty="0" err="1"/>
              <a:t>lacinia</a:t>
            </a:r>
            <a:r>
              <a:rPr lang="en-US" sz="1800" dirty="0"/>
              <a:t> </a:t>
            </a:r>
            <a:r>
              <a:rPr lang="en-US" sz="1800" dirty="0" err="1"/>
              <a:t>egestas</a:t>
            </a:r>
            <a:r>
              <a:rPr lang="en-US" sz="1800" dirty="0"/>
              <a:t>. </a:t>
            </a:r>
            <a:r>
              <a:rPr lang="en-US" sz="1800" dirty="0" err="1"/>
              <a:t>Vestibulum</a:t>
            </a:r>
            <a:r>
              <a:rPr lang="en-US" sz="1800" dirty="0"/>
              <a:t> ante </a:t>
            </a:r>
            <a:r>
              <a:rPr lang="en-US" sz="1800" dirty="0" err="1"/>
              <a:t>ipsum</a:t>
            </a:r>
            <a:r>
              <a:rPr lang="en-US" sz="1800" dirty="0"/>
              <a:t> </a:t>
            </a:r>
            <a:r>
              <a:rPr lang="en-US" sz="1800" dirty="0" err="1"/>
              <a:t>primis</a:t>
            </a:r>
            <a:r>
              <a:rPr lang="en-US" sz="1800" dirty="0"/>
              <a:t> in </a:t>
            </a:r>
            <a:r>
              <a:rPr lang="en-US" sz="1800" dirty="0" err="1"/>
              <a:t>faucibus</a:t>
            </a:r>
            <a:r>
              <a:rPr lang="en-US" sz="1800" dirty="0"/>
              <a:t> </a:t>
            </a:r>
            <a:r>
              <a:rPr lang="en-US" sz="1800" dirty="0" err="1"/>
              <a:t>orci</a:t>
            </a:r>
            <a:r>
              <a:rPr lang="en-US" sz="1800" dirty="0"/>
              <a:t> </a:t>
            </a:r>
            <a:r>
              <a:rPr lang="en-US" sz="1800" dirty="0" err="1"/>
              <a:t>luctus</a:t>
            </a:r>
            <a:r>
              <a:rPr lang="en-US" sz="1800" dirty="0"/>
              <a:t> et </a:t>
            </a:r>
            <a:r>
              <a:rPr lang="en-US" sz="1800" dirty="0" err="1"/>
              <a:t>ultrices</a:t>
            </a:r>
            <a:r>
              <a:rPr lang="en-US" sz="1800" dirty="0"/>
              <a:t> </a:t>
            </a:r>
            <a:r>
              <a:rPr lang="en-US" sz="1800" dirty="0" err="1"/>
              <a:t>posuere</a:t>
            </a:r>
            <a:r>
              <a:rPr lang="en-US" sz="1800" dirty="0"/>
              <a:t> </a:t>
            </a:r>
            <a:r>
              <a:rPr lang="en-US" sz="1800" dirty="0" err="1"/>
              <a:t>cubilia</a:t>
            </a:r>
            <a:r>
              <a:rPr lang="en-US" sz="1800" dirty="0"/>
              <a:t> </a:t>
            </a:r>
            <a:r>
              <a:rPr lang="en-US" sz="1800" dirty="0" err="1"/>
              <a:t>Curae</a:t>
            </a:r>
            <a:r>
              <a:rPr lang="en-US" sz="1800" dirty="0"/>
              <a:t>;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aliquet</a:t>
            </a:r>
            <a:r>
              <a:rPr lang="en-US" sz="1800" dirty="0"/>
              <a:t> </a:t>
            </a:r>
            <a:r>
              <a:rPr lang="en-US" sz="1800" dirty="0" err="1"/>
              <a:t>pharetra</a:t>
            </a:r>
            <a:r>
              <a:rPr lang="en-US" sz="1800" dirty="0"/>
              <a:t> </a:t>
            </a:r>
            <a:r>
              <a:rPr lang="en-US" sz="1800" dirty="0" err="1"/>
              <a:t>sapien</a:t>
            </a:r>
            <a:r>
              <a:rPr lang="en-US" sz="1800" dirty="0"/>
              <a:t>. </a:t>
            </a:r>
            <a:r>
              <a:rPr lang="en-US" sz="1800" dirty="0" err="1"/>
              <a:t>Proin</a:t>
            </a:r>
            <a:r>
              <a:rPr lang="en-US" sz="1800" dirty="0"/>
              <a:t> </a:t>
            </a:r>
            <a:r>
              <a:rPr lang="en-US" sz="1800" dirty="0" err="1"/>
              <a:t>vulputate</a:t>
            </a:r>
            <a:r>
              <a:rPr lang="en-US" sz="1800" dirty="0"/>
              <a:t> dui at </a:t>
            </a:r>
            <a:r>
              <a:rPr lang="en-US" sz="1800" dirty="0" err="1"/>
              <a:t>enim</a:t>
            </a:r>
            <a:r>
              <a:rPr lang="en-US" sz="1800" dirty="0"/>
              <a:t> </a:t>
            </a:r>
            <a:r>
              <a:rPr lang="en-US" sz="1800" dirty="0" err="1"/>
              <a:t>iaculis</a:t>
            </a:r>
            <a:r>
              <a:rPr lang="en-US" sz="1800" dirty="0"/>
              <a:t> </a:t>
            </a:r>
            <a:r>
              <a:rPr lang="en-US" sz="1800" dirty="0" err="1"/>
              <a:t>hendrerit</a:t>
            </a:r>
            <a:r>
              <a:rPr lang="en-US" sz="1800" dirty="0"/>
              <a:t>. </a:t>
            </a:r>
            <a:r>
              <a:rPr lang="en-US" sz="1800" dirty="0" err="1"/>
              <a:t>Cras</a:t>
            </a:r>
            <a:r>
              <a:rPr lang="en-US" sz="1800" dirty="0"/>
              <a:t> </a:t>
            </a:r>
            <a:r>
              <a:rPr lang="en-US" sz="1800" dirty="0" err="1"/>
              <a:t>sodales</a:t>
            </a:r>
            <a:r>
              <a:rPr lang="en-US" sz="1800" dirty="0"/>
              <a:t> </a:t>
            </a:r>
            <a:r>
              <a:rPr lang="en-US" sz="1800" dirty="0" err="1"/>
              <a:t>placerat</a:t>
            </a:r>
            <a:r>
              <a:rPr lang="en-US" sz="1800" dirty="0"/>
              <a:t> </a:t>
            </a:r>
            <a:r>
              <a:rPr lang="en-US" sz="1800" dirty="0" err="1"/>
              <a:t>nunc</a:t>
            </a:r>
            <a:r>
              <a:rPr lang="en-US" sz="1800" dirty="0"/>
              <a:t>. </a:t>
            </a:r>
            <a:r>
              <a:rPr lang="en-US" sz="1800" dirty="0" err="1"/>
              <a:t>Suspendisse</a:t>
            </a:r>
            <a:r>
              <a:rPr lang="en-US" sz="1800" dirty="0"/>
              <a:t>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neque</a:t>
            </a:r>
            <a:r>
              <a:rPr lang="en-US" sz="1800" dirty="0"/>
              <a:t>. </a:t>
            </a:r>
            <a:r>
              <a:rPr lang="en-US" sz="1800" dirty="0" err="1"/>
              <a:t>Suspendisse</a:t>
            </a:r>
            <a:r>
              <a:rPr lang="en-US" sz="1800" dirty="0"/>
              <a:t> </a:t>
            </a:r>
            <a:r>
              <a:rPr lang="en-US" sz="1800" dirty="0" err="1"/>
              <a:t>eget</a:t>
            </a:r>
            <a:r>
              <a:rPr lang="en-US" sz="1800" dirty="0"/>
              <a:t> </a:t>
            </a:r>
            <a:r>
              <a:rPr lang="en-US" sz="1800" dirty="0" err="1"/>
              <a:t>elit</a:t>
            </a:r>
            <a:r>
              <a:rPr lang="en-US" sz="1800" dirty="0"/>
              <a:t> </a:t>
            </a:r>
            <a:r>
              <a:rPr lang="en-US" sz="1800" dirty="0" err="1"/>
              <a:t>quis</a:t>
            </a:r>
            <a:r>
              <a:rPr lang="en-US" sz="1800" dirty="0"/>
              <a:t> </a:t>
            </a:r>
            <a:r>
              <a:rPr lang="en-US" sz="1800" dirty="0" err="1"/>
              <a:t>augue</a:t>
            </a:r>
            <a:r>
              <a:rPr lang="en-US" sz="1800" dirty="0"/>
              <a:t> tempus </a:t>
            </a:r>
            <a:r>
              <a:rPr lang="en-US" sz="1800" dirty="0" err="1"/>
              <a:t>eleifend</a:t>
            </a:r>
            <a:r>
              <a:rPr lang="en-US" sz="18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1800" dirty="0" err="1"/>
              <a:t>Curabitur</a:t>
            </a:r>
            <a:r>
              <a:rPr lang="en-US" sz="1800" dirty="0"/>
              <a:t> </a:t>
            </a:r>
            <a:r>
              <a:rPr lang="en-US" sz="1800" dirty="0" err="1"/>
              <a:t>sollicitudin</a:t>
            </a:r>
            <a:r>
              <a:rPr lang="en-US" sz="1800" dirty="0"/>
              <a:t>. </a:t>
            </a:r>
            <a:r>
              <a:rPr lang="en-US" sz="1800" dirty="0" err="1"/>
              <a:t>Aenean</a:t>
            </a:r>
            <a:r>
              <a:rPr lang="en-US" sz="1800" dirty="0"/>
              <a:t> </a:t>
            </a:r>
            <a:r>
              <a:rPr lang="en-US" sz="1800" dirty="0" err="1"/>
              <a:t>scelerisque</a:t>
            </a:r>
            <a:r>
              <a:rPr lang="en-US" sz="1800" dirty="0"/>
              <a:t>. </a:t>
            </a:r>
            <a:r>
              <a:rPr lang="en-US" sz="1800" dirty="0" err="1"/>
              <a:t>Proin</a:t>
            </a:r>
            <a:r>
              <a:rPr lang="en-US" sz="1800" dirty="0"/>
              <a:t> at </a:t>
            </a:r>
            <a:r>
              <a:rPr lang="en-US" sz="1800" dirty="0" err="1"/>
              <a:t>massa</a:t>
            </a:r>
            <a:r>
              <a:rPr lang="en-US" sz="1800" dirty="0"/>
              <a:t>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pede</a:t>
            </a:r>
            <a:r>
              <a:rPr lang="en-US" sz="1800" dirty="0"/>
              <a:t> </a:t>
            </a:r>
            <a:r>
              <a:rPr lang="en-US" sz="1800" dirty="0" err="1"/>
              <a:t>luctus</a:t>
            </a:r>
            <a:r>
              <a:rPr lang="en-US" sz="1800" dirty="0"/>
              <a:t> </a:t>
            </a:r>
            <a:r>
              <a:rPr lang="en-US" sz="1800" dirty="0" err="1"/>
              <a:t>accumsan</a:t>
            </a:r>
            <a:r>
              <a:rPr lang="en-US" sz="1800" dirty="0"/>
              <a:t>. </a:t>
            </a:r>
            <a:r>
              <a:rPr lang="en-US" sz="1800" dirty="0" err="1"/>
              <a:t>Vivamus</a:t>
            </a:r>
            <a:r>
              <a:rPr lang="en-US" sz="1800" dirty="0"/>
              <a:t> </a:t>
            </a:r>
            <a:r>
              <a:rPr lang="en-US" sz="1800" dirty="0" err="1"/>
              <a:t>auctor</a:t>
            </a:r>
            <a:r>
              <a:rPr lang="en-US" sz="1800" dirty="0"/>
              <a:t> </a:t>
            </a:r>
            <a:r>
              <a:rPr lang="en-US" sz="1800" dirty="0" err="1"/>
              <a:t>justo</a:t>
            </a:r>
            <a:r>
              <a:rPr lang="en-US" sz="1800" dirty="0"/>
              <a:t> non </a:t>
            </a:r>
            <a:r>
              <a:rPr lang="en-US" sz="1800" dirty="0" err="1"/>
              <a:t>velit</a:t>
            </a:r>
            <a:r>
              <a:rPr lang="en-US" sz="1800" dirty="0"/>
              <a:t>. </a:t>
            </a:r>
            <a:r>
              <a:rPr lang="en-US" sz="1800" dirty="0" err="1"/>
              <a:t>Quisque</a:t>
            </a:r>
            <a:r>
              <a:rPr lang="en-US" sz="1800" dirty="0"/>
              <a:t> </a:t>
            </a:r>
            <a:r>
              <a:rPr lang="en-US" sz="1800" dirty="0" err="1"/>
              <a:t>sapien</a:t>
            </a:r>
            <a:r>
              <a:rPr lang="en-US" sz="1800" dirty="0"/>
              <a:t> </a:t>
            </a:r>
            <a:r>
              <a:rPr lang="en-US" sz="1800" dirty="0" err="1"/>
              <a:t>urna</a:t>
            </a:r>
            <a:r>
              <a:rPr lang="en-US" sz="1800" dirty="0"/>
              <a:t>, </a:t>
            </a:r>
            <a:r>
              <a:rPr lang="en-US" sz="1800" dirty="0" err="1"/>
              <a:t>auctor</a:t>
            </a:r>
            <a:r>
              <a:rPr lang="en-US" sz="1800" dirty="0"/>
              <a:t> non, </a:t>
            </a:r>
            <a:r>
              <a:rPr lang="en-US" sz="1800" dirty="0" err="1"/>
              <a:t>elementum</a:t>
            </a:r>
            <a:r>
              <a:rPr lang="en-US" sz="1800" dirty="0"/>
              <a:t> in, </a:t>
            </a:r>
            <a:r>
              <a:rPr lang="en-US" sz="1800" dirty="0" err="1"/>
              <a:t>pretium</a:t>
            </a:r>
            <a:r>
              <a:rPr lang="en-US" sz="1800" dirty="0"/>
              <a:t> a, </a:t>
            </a:r>
            <a:r>
              <a:rPr lang="en-US" sz="1800" dirty="0" err="1"/>
              <a:t>massa</a:t>
            </a:r>
            <a:r>
              <a:rPr lang="en-US" sz="1800" dirty="0"/>
              <a:t>. </a:t>
            </a:r>
            <a:r>
              <a:rPr lang="en-US" sz="1800" dirty="0" err="1"/>
              <a:t>Vestibulum</a:t>
            </a:r>
            <a:r>
              <a:rPr lang="en-US" sz="1800" dirty="0"/>
              <a:t> ante </a:t>
            </a:r>
            <a:r>
              <a:rPr lang="en-US" sz="1800" dirty="0" err="1"/>
              <a:t>ipsum</a:t>
            </a:r>
            <a:r>
              <a:rPr lang="en-US" sz="1800" dirty="0"/>
              <a:t> </a:t>
            </a:r>
            <a:r>
              <a:rPr lang="en-US" sz="1800" dirty="0" err="1"/>
              <a:t>primis</a:t>
            </a:r>
            <a:r>
              <a:rPr lang="en-US" sz="1800" dirty="0"/>
              <a:t> in </a:t>
            </a:r>
            <a:r>
              <a:rPr lang="en-US" sz="1800" dirty="0" err="1"/>
              <a:t>faucibus</a:t>
            </a:r>
            <a:r>
              <a:rPr lang="en-US" sz="1800" dirty="0"/>
              <a:t> </a:t>
            </a:r>
            <a:r>
              <a:rPr lang="en-US" sz="1800" dirty="0" err="1"/>
              <a:t>orci</a:t>
            </a:r>
            <a:r>
              <a:rPr lang="en-US" sz="1800" dirty="0"/>
              <a:t> </a:t>
            </a:r>
            <a:r>
              <a:rPr lang="en-US" sz="1800" dirty="0" err="1"/>
              <a:t>luctus</a:t>
            </a:r>
            <a:r>
              <a:rPr lang="en-US" sz="1800" dirty="0"/>
              <a:t> et </a:t>
            </a:r>
            <a:r>
              <a:rPr lang="en-US" sz="1800" dirty="0" err="1"/>
              <a:t>ultrices</a:t>
            </a:r>
            <a:r>
              <a:rPr lang="en-US" sz="1800" dirty="0"/>
              <a:t> </a:t>
            </a:r>
            <a:r>
              <a:rPr lang="en-US" sz="1800" dirty="0" err="1"/>
              <a:t>posuere</a:t>
            </a:r>
            <a:r>
              <a:rPr lang="en-US" sz="1800" dirty="0"/>
              <a:t> </a:t>
            </a:r>
            <a:r>
              <a:rPr lang="en-US" sz="1800" dirty="0" err="1"/>
              <a:t>cubilia</a:t>
            </a:r>
            <a:r>
              <a:rPr lang="en-US" sz="1800" dirty="0"/>
              <a:t> </a:t>
            </a:r>
            <a:r>
              <a:rPr lang="en-US" sz="1800" dirty="0" err="1"/>
              <a:t>Curae</a:t>
            </a:r>
            <a:r>
              <a:rPr lang="en-US" sz="1800" dirty="0"/>
              <a:t>; </a:t>
            </a:r>
            <a:r>
              <a:rPr lang="en-US" sz="1800" dirty="0" err="1"/>
              <a:t>Fusce</a:t>
            </a:r>
            <a:r>
              <a:rPr lang="en-US" sz="1800" dirty="0"/>
              <a:t> ac </a:t>
            </a:r>
            <a:r>
              <a:rPr lang="en-US" sz="1800" dirty="0" err="1"/>
              <a:t>orci</a:t>
            </a:r>
            <a:r>
              <a:rPr lang="en-US" sz="1800" dirty="0"/>
              <a:t>. </a:t>
            </a:r>
            <a:r>
              <a:rPr lang="en-US" sz="1800" dirty="0" err="1"/>
              <a:t>Nullam</a:t>
            </a:r>
            <a:r>
              <a:rPr lang="en-US" sz="1800" dirty="0"/>
              <a:t> </a:t>
            </a:r>
            <a:r>
              <a:rPr lang="en-US" sz="1800" dirty="0" err="1"/>
              <a:t>laoreet</a:t>
            </a:r>
            <a:r>
              <a:rPr lang="en-US" sz="1800" dirty="0"/>
              <a:t>, </a:t>
            </a:r>
            <a:r>
              <a:rPr lang="en-US" sz="1800" dirty="0" err="1"/>
              <a:t>ipsum</a:t>
            </a:r>
            <a:r>
              <a:rPr lang="en-US" sz="1800" dirty="0"/>
              <a:t> </a:t>
            </a:r>
            <a:r>
              <a:rPr lang="en-US" sz="1800" dirty="0" err="1"/>
              <a:t>sagittis</a:t>
            </a:r>
            <a:r>
              <a:rPr lang="en-US" sz="1800" dirty="0"/>
              <a:t> </a:t>
            </a:r>
            <a:r>
              <a:rPr lang="en-US" sz="1800" dirty="0" err="1"/>
              <a:t>iaculis</a:t>
            </a:r>
            <a:r>
              <a:rPr lang="en-US" sz="1800" dirty="0"/>
              <a:t> dictum,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diam</a:t>
            </a:r>
            <a:r>
              <a:rPr lang="en-US" sz="1800" dirty="0"/>
              <a:t> </a:t>
            </a:r>
            <a:r>
              <a:rPr lang="en-US" sz="1800" dirty="0" err="1"/>
              <a:t>malesuada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, a </a:t>
            </a:r>
            <a:r>
              <a:rPr lang="en-US" sz="1800" dirty="0" err="1"/>
              <a:t>ultrices</a:t>
            </a:r>
            <a:r>
              <a:rPr lang="en-US" sz="1800" dirty="0"/>
              <a:t> </a:t>
            </a:r>
            <a:r>
              <a:rPr lang="en-US" sz="1800" dirty="0" err="1"/>
              <a:t>orci</a:t>
            </a:r>
            <a:r>
              <a:rPr lang="en-US" sz="1800" dirty="0"/>
              <a:t> </a:t>
            </a:r>
            <a:r>
              <a:rPr lang="en-US" sz="1800" dirty="0" err="1"/>
              <a:t>urna</a:t>
            </a:r>
            <a:r>
              <a:rPr lang="en-US" sz="1800" dirty="0"/>
              <a:t> at quam. </a:t>
            </a:r>
            <a:r>
              <a:rPr lang="en-US" sz="1800" dirty="0" err="1"/>
              <a:t>Aliquam</a:t>
            </a:r>
            <a:r>
              <a:rPr lang="en-US" sz="1800" dirty="0"/>
              <a:t> </a:t>
            </a:r>
            <a:r>
              <a:rPr lang="en-US" sz="1800" dirty="0" err="1"/>
              <a:t>congue</a:t>
            </a:r>
            <a:r>
              <a:rPr lang="en-US" sz="1800" dirty="0"/>
              <a:t>.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 </a:t>
            </a:r>
            <a:r>
              <a:rPr lang="en-US" sz="1800" dirty="0" err="1"/>
              <a:t>metus</a:t>
            </a:r>
            <a:r>
              <a:rPr lang="en-US" sz="1800" dirty="0"/>
              <a:t>, </a:t>
            </a:r>
            <a:r>
              <a:rPr lang="en-US" sz="1800" dirty="0" err="1"/>
              <a:t>iaculis</a:t>
            </a:r>
            <a:r>
              <a:rPr lang="en-US" sz="1800" dirty="0"/>
              <a:t> </a:t>
            </a:r>
            <a:r>
              <a:rPr lang="en-US" sz="1800" dirty="0" err="1"/>
              <a:t>eget</a:t>
            </a:r>
            <a:r>
              <a:rPr lang="en-US" sz="1800" dirty="0"/>
              <a:t>, </a:t>
            </a:r>
            <a:r>
              <a:rPr lang="en-US" sz="1800" dirty="0" err="1"/>
              <a:t>consequat</a:t>
            </a:r>
            <a:r>
              <a:rPr lang="en-US" sz="1800" dirty="0"/>
              <a:t> </a:t>
            </a:r>
            <a:r>
              <a:rPr lang="en-US" sz="1800" dirty="0" err="1"/>
              <a:t>lacinia</a:t>
            </a:r>
            <a:r>
              <a:rPr lang="en-US" sz="1800" dirty="0"/>
              <a:t>, </a:t>
            </a:r>
            <a:r>
              <a:rPr lang="en-US" sz="1800" dirty="0" err="1"/>
              <a:t>ullamcorper</a:t>
            </a:r>
            <a:r>
              <a:rPr lang="en-US" sz="1800" dirty="0"/>
              <a:t> non, mi. </a:t>
            </a:r>
            <a:r>
              <a:rPr lang="en-US" sz="1800" dirty="0" err="1"/>
              <a:t>Vivamus</a:t>
            </a:r>
            <a:r>
              <a:rPr lang="en-US" sz="1800" dirty="0"/>
              <a:t> </a:t>
            </a:r>
            <a:r>
              <a:rPr lang="en-US" sz="1800" dirty="0" err="1"/>
              <a:t>tempor</a:t>
            </a:r>
            <a:r>
              <a:rPr lang="en-US" sz="1800" dirty="0"/>
              <a:t>, </a:t>
            </a:r>
            <a:r>
              <a:rPr lang="en-US" sz="1800" dirty="0" err="1"/>
              <a:t>tortor</a:t>
            </a:r>
            <a:r>
              <a:rPr lang="en-US" sz="1800" dirty="0"/>
              <a:t> et </a:t>
            </a:r>
            <a:r>
              <a:rPr lang="en-US" sz="1800" dirty="0" err="1"/>
              <a:t>sodales</a:t>
            </a:r>
            <a:r>
              <a:rPr lang="en-US" sz="1800" dirty="0"/>
              <a:t> </a:t>
            </a:r>
            <a:r>
              <a:rPr lang="en-US" sz="1800" dirty="0" err="1"/>
              <a:t>convallis</a:t>
            </a:r>
            <a:r>
              <a:rPr lang="en-US" sz="1800" dirty="0"/>
              <a:t>,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hendrerit</a:t>
            </a:r>
            <a:r>
              <a:rPr lang="en-US" sz="1800" dirty="0"/>
              <a:t> </a:t>
            </a:r>
            <a:r>
              <a:rPr lang="en-US" sz="1800" dirty="0" err="1"/>
              <a:t>neque</a:t>
            </a:r>
            <a:r>
              <a:rPr lang="en-US" sz="1800" dirty="0"/>
              <a:t>, </a:t>
            </a:r>
            <a:r>
              <a:rPr lang="en-US" sz="1800" dirty="0" err="1"/>
              <a:t>feugiat</a:t>
            </a:r>
            <a:r>
              <a:rPr lang="en-US" sz="1800" dirty="0"/>
              <a:t> tempus </a:t>
            </a:r>
            <a:r>
              <a:rPr lang="en-US" sz="1800" dirty="0" err="1"/>
              <a:t>nisl</a:t>
            </a:r>
            <a:r>
              <a:rPr lang="en-US" sz="1800" dirty="0"/>
              <a:t> </a:t>
            </a:r>
            <a:r>
              <a:rPr lang="en-US" sz="1800" dirty="0" err="1"/>
              <a:t>turpis</a:t>
            </a:r>
            <a:r>
              <a:rPr lang="en-US" sz="1800" dirty="0"/>
              <a:t> ac </a:t>
            </a:r>
            <a:r>
              <a:rPr lang="en-US" sz="1800" dirty="0" err="1"/>
              <a:t>enim</a:t>
            </a:r>
            <a:r>
              <a:rPr lang="en-US" sz="18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1800" dirty="0" err="1"/>
              <a:t>Nunc</a:t>
            </a:r>
            <a:r>
              <a:rPr lang="en-US" sz="1800" dirty="0"/>
              <a:t> </a:t>
            </a:r>
            <a:r>
              <a:rPr lang="en-US" sz="1800" dirty="0" err="1"/>
              <a:t>iaculis</a:t>
            </a:r>
            <a:r>
              <a:rPr lang="en-US" sz="1800" dirty="0"/>
              <a:t> </a:t>
            </a:r>
            <a:r>
              <a:rPr lang="en-US" sz="1800" dirty="0" err="1"/>
              <a:t>diam</a:t>
            </a:r>
            <a:r>
              <a:rPr lang="en-US" sz="1800" dirty="0"/>
              <a:t> </a:t>
            </a:r>
            <a:r>
              <a:rPr lang="en-US" sz="1800" dirty="0" err="1"/>
              <a:t>nec</a:t>
            </a:r>
            <a:r>
              <a:rPr lang="en-US" sz="1800" dirty="0"/>
              <a:t> </a:t>
            </a:r>
            <a:r>
              <a:rPr lang="en-US" sz="1800" dirty="0" err="1"/>
              <a:t>erat</a:t>
            </a:r>
            <a:r>
              <a:rPr lang="en-US" sz="1800" dirty="0"/>
              <a:t>. </a:t>
            </a:r>
            <a:r>
              <a:rPr lang="en-US" sz="1800" dirty="0" err="1"/>
              <a:t>Duis</a:t>
            </a:r>
            <a:r>
              <a:rPr lang="en-US" sz="1800" dirty="0"/>
              <a:t>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odio</a:t>
            </a:r>
            <a:r>
              <a:rPr lang="en-US" sz="1800" dirty="0"/>
              <a:t>.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sollicitudin</a:t>
            </a:r>
            <a:r>
              <a:rPr lang="en-US" sz="1800" dirty="0"/>
              <a:t>. </a:t>
            </a:r>
            <a:r>
              <a:rPr lang="en-US" sz="1800" dirty="0" err="1"/>
              <a:t>Fusce</a:t>
            </a:r>
            <a:r>
              <a:rPr lang="en-US" sz="1800" dirty="0"/>
              <a:t>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lectus</a:t>
            </a:r>
            <a:r>
              <a:rPr lang="en-US" sz="1800" dirty="0"/>
              <a:t> at </a:t>
            </a:r>
            <a:r>
              <a:rPr lang="en-US" sz="1800" dirty="0" err="1"/>
              <a:t>est</a:t>
            </a:r>
            <a:r>
              <a:rPr lang="en-US" sz="1800" dirty="0"/>
              <a:t> </a:t>
            </a:r>
            <a:r>
              <a:rPr lang="en-US" sz="1800" dirty="0" err="1"/>
              <a:t>tincidunt</a:t>
            </a:r>
            <a:r>
              <a:rPr lang="en-US" sz="1800" dirty="0"/>
              <a:t> </a:t>
            </a:r>
            <a:r>
              <a:rPr lang="en-US" sz="1800" dirty="0" err="1"/>
              <a:t>iaculis</a:t>
            </a:r>
            <a:r>
              <a:rPr lang="en-US" sz="1800" dirty="0"/>
              <a:t>. Maecenas </a:t>
            </a:r>
            <a:r>
              <a:rPr lang="en-US" sz="1800" dirty="0" err="1"/>
              <a:t>mauris</a:t>
            </a:r>
            <a:r>
              <a:rPr lang="en-US" sz="1800" dirty="0"/>
              <a:t> </a:t>
            </a:r>
            <a:r>
              <a:rPr lang="en-US" sz="1800" dirty="0" err="1"/>
              <a:t>felis</a:t>
            </a:r>
            <a:r>
              <a:rPr lang="en-US" sz="1800" dirty="0"/>
              <a:t>, </a:t>
            </a:r>
            <a:r>
              <a:rPr lang="en-US" sz="1800" dirty="0" err="1"/>
              <a:t>pellentesque</a:t>
            </a:r>
            <a:r>
              <a:rPr lang="en-US" sz="1800" dirty="0"/>
              <a:t> </a:t>
            </a:r>
            <a:r>
              <a:rPr lang="en-US" sz="1800" dirty="0" err="1"/>
              <a:t>sed</a:t>
            </a:r>
            <a:r>
              <a:rPr lang="en-US" sz="1800" dirty="0"/>
              <a:t>, </a:t>
            </a:r>
            <a:r>
              <a:rPr lang="en-US" sz="1800" dirty="0" err="1"/>
              <a:t>ultricies</a:t>
            </a:r>
            <a:r>
              <a:rPr lang="en-US" sz="1800" dirty="0"/>
              <a:t> </a:t>
            </a:r>
            <a:r>
              <a:rPr lang="en-US" sz="1800" dirty="0" err="1"/>
              <a:t>nec</a:t>
            </a:r>
            <a:r>
              <a:rPr lang="en-US" sz="1800" dirty="0"/>
              <a:t>, </a:t>
            </a:r>
            <a:r>
              <a:rPr lang="en-US" sz="1800" dirty="0" err="1"/>
              <a:t>vehicula</a:t>
            </a:r>
            <a:r>
              <a:rPr lang="en-US" sz="1800" dirty="0"/>
              <a:t> </a:t>
            </a:r>
            <a:r>
              <a:rPr lang="en-US" sz="1800" dirty="0" err="1"/>
              <a:t>quis</a:t>
            </a:r>
            <a:r>
              <a:rPr lang="en-US" sz="1800" dirty="0"/>
              <a:t>, </a:t>
            </a:r>
            <a:r>
              <a:rPr lang="en-US" sz="1800" dirty="0" err="1"/>
              <a:t>sapien</a:t>
            </a:r>
            <a:r>
              <a:rPr lang="en-US" sz="1800" dirty="0"/>
              <a:t>.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urna</a:t>
            </a:r>
            <a:r>
              <a:rPr lang="en-US" sz="1800" dirty="0"/>
              <a:t> </a:t>
            </a:r>
            <a:r>
              <a:rPr lang="en-US" sz="1800" dirty="0" err="1"/>
              <a:t>est</a:t>
            </a:r>
            <a:r>
              <a:rPr lang="en-US" sz="1800" dirty="0"/>
              <a:t>, </a:t>
            </a:r>
            <a:r>
              <a:rPr lang="en-US" sz="1800" dirty="0" err="1"/>
              <a:t>mattis</a:t>
            </a:r>
            <a:r>
              <a:rPr lang="en-US" sz="1800" dirty="0"/>
              <a:t>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ultricies</a:t>
            </a:r>
            <a:r>
              <a:rPr lang="en-US" sz="1800" dirty="0"/>
              <a:t>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pretium</a:t>
            </a:r>
            <a:r>
              <a:rPr lang="en-US" sz="1800" dirty="0"/>
              <a:t> </a:t>
            </a:r>
            <a:r>
              <a:rPr lang="en-US" sz="1800" dirty="0" err="1"/>
              <a:t>dignissim</a:t>
            </a:r>
            <a:r>
              <a:rPr lang="en-US" sz="1800" dirty="0"/>
              <a:t>, </a:t>
            </a:r>
            <a:r>
              <a:rPr lang="en-US" sz="1800" dirty="0" err="1"/>
              <a:t>lectus</a:t>
            </a:r>
            <a:r>
              <a:rPr lang="en-US" sz="1800" dirty="0"/>
              <a:t>. Maecenas </a:t>
            </a:r>
            <a:r>
              <a:rPr lang="en-US" sz="1800" dirty="0" err="1"/>
              <a:t>tristique</a:t>
            </a:r>
            <a:r>
              <a:rPr lang="en-US" sz="1800" dirty="0"/>
              <a:t>. </a:t>
            </a:r>
            <a:r>
              <a:rPr lang="en-US" sz="1800" dirty="0" err="1"/>
              <a:t>Donec</a:t>
            </a:r>
            <a:r>
              <a:rPr lang="en-US" sz="1800" dirty="0"/>
              <a:t> </a:t>
            </a:r>
            <a:r>
              <a:rPr lang="en-US" sz="1800" dirty="0" err="1"/>
              <a:t>est</a:t>
            </a:r>
            <a:r>
              <a:rPr lang="en-US" sz="1800" dirty="0"/>
              <a:t> </a:t>
            </a:r>
            <a:r>
              <a:rPr lang="en-US" sz="1800" dirty="0" err="1"/>
              <a:t>tortor</a:t>
            </a:r>
            <a:r>
              <a:rPr lang="en-US" sz="1800" dirty="0"/>
              <a:t>, </a:t>
            </a:r>
            <a:r>
              <a:rPr lang="en-US" sz="1800" dirty="0" err="1"/>
              <a:t>consequat</a:t>
            </a:r>
            <a:r>
              <a:rPr lang="en-US" sz="1800" dirty="0"/>
              <a:t>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consectetuer</a:t>
            </a:r>
            <a:r>
              <a:rPr lang="en-US" sz="1800" dirty="0"/>
              <a:t> </a:t>
            </a:r>
            <a:r>
              <a:rPr lang="en-US" sz="1800" dirty="0" err="1"/>
              <a:t>quis</a:t>
            </a:r>
            <a:r>
              <a:rPr lang="en-US" sz="1800" dirty="0"/>
              <a:t>, </a:t>
            </a:r>
            <a:r>
              <a:rPr lang="en-US" sz="1800" dirty="0" err="1"/>
              <a:t>aliquam</a:t>
            </a:r>
            <a:r>
              <a:rPr lang="en-US" sz="1800" dirty="0"/>
              <a:t> et, mi. </a:t>
            </a:r>
            <a:r>
              <a:rPr lang="en-US" sz="1800" dirty="0" err="1"/>
              <a:t>Proin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. </a:t>
            </a:r>
            <a:r>
              <a:rPr lang="en-US" sz="1800" dirty="0" err="1"/>
              <a:t>Proin</a:t>
            </a:r>
            <a:r>
              <a:rPr lang="en-US" sz="1800" dirty="0"/>
              <a:t> est. </a:t>
            </a:r>
            <a:r>
              <a:rPr lang="en-US" sz="1800" dirty="0" err="1"/>
              <a:t>Pellentesque</a:t>
            </a:r>
            <a:r>
              <a:rPr lang="en-US" sz="1800" dirty="0"/>
              <a:t> </a:t>
            </a:r>
            <a:r>
              <a:rPr lang="en-US" sz="1800" dirty="0" err="1"/>
              <a:t>justo</a:t>
            </a:r>
            <a:r>
              <a:rPr lang="en-US" sz="1800" dirty="0"/>
              <a:t> </a:t>
            </a:r>
            <a:r>
              <a:rPr lang="en-US" sz="1800" dirty="0" err="1"/>
              <a:t>odio</a:t>
            </a:r>
            <a:r>
              <a:rPr lang="en-US" sz="1800" dirty="0"/>
              <a:t>, </a:t>
            </a:r>
            <a:r>
              <a:rPr lang="en-US" sz="1800" dirty="0" err="1"/>
              <a:t>mollis</a:t>
            </a:r>
            <a:r>
              <a:rPr lang="en-US" sz="1800" dirty="0"/>
              <a:t> non, </a:t>
            </a:r>
            <a:r>
              <a:rPr lang="en-US" sz="1800" dirty="0" err="1"/>
              <a:t>varius</a:t>
            </a:r>
            <a:r>
              <a:rPr lang="en-US" sz="1800" dirty="0"/>
              <a:t> </a:t>
            </a:r>
            <a:r>
              <a:rPr lang="en-US" sz="1800" dirty="0" err="1"/>
              <a:t>vel</a:t>
            </a:r>
            <a:r>
              <a:rPr lang="en-US" sz="1800" dirty="0"/>
              <a:t>, </a:t>
            </a:r>
            <a:r>
              <a:rPr lang="en-US" sz="1800" dirty="0" err="1"/>
              <a:t>bibendum</a:t>
            </a:r>
            <a:r>
              <a:rPr lang="en-US" sz="1800" dirty="0"/>
              <a:t> </a:t>
            </a:r>
            <a:r>
              <a:rPr lang="en-US" sz="1800" dirty="0" err="1"/>
              <a:t>sed</a:t>
            </a:r>
            <a:r>
              <a:rPr lang="en-US" sz="1800" dirty="0"/>
              <a:t>, </a:t>
            </a:r>
            <a:r>
              <a:rPr lang="en-US" sz="1800" dirty="0" err="1"/>
              <a:t>lectus</a:t>
            </a:r>
            <a:r>
              <a:rPr lang="en-US" sz="1800" dirty="0"/>
              <a:t>. Nam </a:t>
            </a:r>
            <a:r>
              <a:rPr lang="en-US" sz="1800" dirty="0" err="1"/>
              <a:t>condimentum</a:t>
            </a:r>
            <a:r>
              <a:rPr lang="en-US" sz="1800" dirty="0"/>
              <a:t> </a:t>
            </a:r>
            <a:r>
              <a:rPr lang="en-US" sz="1800" dirty="0" err="1"/>
              <a:t>leo</a:t>
            </a:r>
            <a:r>
              <a:rPr lang="en-US" sz="1800" dirty="0"/>
              <a:t> id </a:t>
            </a:r>
            <a:r>
              <a:rPr lang="en-US" sz="1800" dirty="0" err="1"/>
              <a:t>sapien</a:t>
            </a:r>
            <a:r>
              <a:rPr lang="en-US" sz="1800" dirty="0"/>
              <a:t>.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tellus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, </a:t>
            </a:r>
            <a:r>
              <a:rPr lang="en-US" sz="1800" dirty="0" err="1"/>
              <a:t>scelerisque</a:t>
            </a:r>
            <a:r>
              <a:rPr lang="en-US" sz="1800" dirty="0"/>
              <a:t> vitae, </a:t>
            </a:r>
            <a:r>
              <a:rPr lang="en-US" sz="1800" dirty="0" err="1"/>
              <a:t>scelerisque</a:t>
            </a:r>
            <a:r>
              <a:rPr lang="en-US" sz="1800" dirty="0"/>
              <a:t> id, </a:t>
            </a:r>
            <a:r>
              <a:rPr lang="en-US" sz="1800" dirty="0" err="1"/>
              <a:t>tincidunt</a:t>
            </a:r>
            <a:r>
              <a:rPr lang="en-US" sz="1800" dirty="0"/>
              <a:t> </a:t>
            </a:r>
            <a:r>
              <a:rPr lang="en-US" sz="1800" dirty="0" err="1"/>
              <a:t>vel</a:t>
            </a:r>
            <a:r>
              <a:rPr lang="en-US" sz="1800" dirty="0"/>
              <a:t>, </a:t>
            </a:r>
            <a:r>
              <a:rPr lang="en-US" sz="1800" dirty="0" err="1"/>
              <a:t>libero</a:t>
            </a:r>
            <a:r>
              <a:rPr lang="en-US" sz="1800" dirty="0"/>
              <a:t>. </a:t>
            </a:r>
            <a:r>
              <a:rPr lang="en-US" sz="1800" dirty="0" err="1"/>
              <a:t>Phasellus</a:t>
            </a:r>
            <a:r>
              <a:rPr lang="en-US" sz="1800" dirty="0"/>
              <a:t> ac lacus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sapien</a:t>
            </a:r>
            <a:r>
              <a:rPr lang="en-US" sz="1800" dirty="0"/>
              <a:t> </a:t>
            </a:r>
            <a:r>
              <a:rPr lang="en-US" sz="1800" dirty="0" err="1"/>
              <a:t>pellentesque</a:t>
            </a:r>
            <a:r>
              <a:rPr lang="en-US" sz="1800" dirty="0"/>
              <a:t> </a:t>
            </a:r>
            <a:r>
              <a:rPr lang="en-US" sz="1800" dirty="0" err="1"/>
              <a:t>elementum</a:t>
            </a:r>
            <a:r>
              <a:rPr lang="en-US" sz="1800" dirty="0"/>
              <a:t>. </a:t>
            </a:r>
            <a:r>
              <a:rPr lang="en-US" sz="1800" dirty="0" err="1"/>
              <a:t>Mauris</a:t>
            </a:r>
            <a:r>
              <a:rPr lang="en-US" sz="1800" dirty="0"/>
              <a:t> </a:t>
            </a:r>
            <a:r>
              <a:rPr lang="en-US" sz="1800" dirty="0" err="1"/>
              <a:t>adipiscing</a:t>
            </a:r>
            <a:r>
              <a:rPr lang="en-US" sz="1800" dirty="0"/>
              <a:t>. Maecenas sit </a:t>
            </a:r>
            <a:r>
              <a:rPr lang="en-US" sz="1800" dirty="0" err="1"/>
              <a:t>amet</a:t>
            </a:r>
            <a:r>
              <a:rPr lang="en-US" sz="1800" dirty="0"/>
              <a:t> nisi. </a:t>
            </a:r>
            <a:r>
              <a:rPr lang="en-US" sz="1800" dirty="0" err="1"/>
              <a:t>Morbi</a:t>
            </a:r>
            <a:r>
              <a:rPr lang="en-US" sz="1800" dirty="0"/>
              <a:t> </a:t>
            </a:r>
            <a:r>
              <a:rPr lang="en-US" sz="1800" dirty="0" err="1"/>
              <a:t>tristique</a:t>
            </a:r>
            <a:r>
              <a:rPr lang="en-US" sz="1800" dirty="0"/>
              <a:t> </a:t>
            </a:r>
            <a:r>
              <a:rPr lang="en-US" sz="1800" dirty="0" err="1"/>
              <a:t>mauris</a:t>
            </a:r>
            <a:r>
              <a:rPr lang="en-US" sz="1800" dirty="0"/>
              <a:t> </a:t>
            </a:r>
            <a:r>
              <a:rPr lang="en-US" sz="1800" dirty="0" err="1"/>
              <a:t>eu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. </a:t>
            </a:r>
          </a:p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ipsum</a:t>
            </a:r>
            <a:r>
              <a:rPr lang="en-US" sz="1800" dirty="0"/>
              <a:t> dolor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consectetuer</a:t>
            </a:r>
            <a:r>
              <a:rPr lang="en-US" sz="1800" dirty="0"/>
              <a:t> </a:t>
            </a:r>
            <a:r>
              <a:rPr lang="en-US" sz="1800" dirty="0" err="1"/>
              <a:t>adipiscing</a:t>
            </a:r>
            <a:r>
              <a:rPr lang="en-US" sz="1800" dirty="0"/>
              <a:t> </a:t>
            </a:r>
            <a:r>
              <a:rPr lang="en-US" sz="1800" dirty="0" err="1"/>
              <a:t>elit</a:t>
            </a:r>
            <a:r>
              <a:rPr lang="en-US" sz="1800" dirty="0"/>
              <a:t>. </a:t>
            </a:r>
            <a:r>
              <a:rPr lang="en-US" sz="1800" dirty="0" err="1"/>
              <a:t>Nullam</a:t>
            </a:r>
            <a:r>
              <a:rPr lang="en-US" sz="1800" dirty="0"/>
              <a:t> </a:t>
            </a:r>
            <a:r>
              <a:rPr lang="en-US" sz="1800" dirty="0" err="1"/>
              <a:t>mollis</a:t>
            </a:r>
            <a:r>
              <a:rPr lang="en-US" sz="1800" dirty="0"/>
              <a:t> </a:t>
            </a:r>
            <a:r>
              <a:rPr lang="en-US" sz="1800" dirty="0" err="1"/>
              <a:t>leo</a:t>
            </a:r>
            <a:r>
              <a:rPr lang="en-US" sz="1800" dirty="0"/>
              <a:t> id </a:t>
            </a:r>
            <a:r>
              <a:rPr lang="en-US" sz="1800" dirty="0" err="1"/>
              <a:t>neque</a:t>
            </a:r>
            <a:r>
              <a:rPr lang="en-US" sz="1800" dirty="0"/>
              <a:t>. In id </a:t>
            </a:r>
            <a:r>
              <a:rPr lang="en-US" sz="1800" dirty="0" err="1"/>
              <a:t>nunc</a:t>
            </a:r>
            <a:r>
              <a:rPr lang="en-US" sz="1800" dirty="0"/>
              <a:t> non </a:t>
            </a:r>
            <a:r>
              <a:rPr lang="en-US" sz="1800" dirty="0" err="1"/>
              <a:t>urna</a:t>
            </a:r>
            <a:r>
              <a:rPr lang="en-US" sz="1800" dirty="0"/>
              <a:t> dictum </a:t>
            </a:r>
            <a:r>
              <a:rPr lang="en-US" sz="1800" dirty="0" err="1"/>
              <a:t>accumsan</a:t>
            </a:r>
            <a:r>
              <a:rPr lang="en-US" sz="1800" dirty="0"/>
              <a:t>. In </a:t>
            </a:r>
            <a:r>
              <a:rPr lang="en-US" sz="1800" dirty="0" err="1"/>
              <a:t>porta</a:t>
            </a:r>
            <a:r>
              <a:rPr lang="en-US" sz="1800" dirty="0"/>
              <a:t> </a:t>
            </a:r>
            <a:r>
              <a:rPr lang="en-US" sz="1800" dirty="0" err="1"/>
              <a:t>pulvinar</a:t>
            </a:r>
            <a:r>
              <a:rPr lang="en-US" sz="1800" dirty="0"/>
              <a:t> </a:t>
            </a:r>
            <a:r>
              <a:rPr lang="en-US" sz="1800" dirty="0" err="1"/>
              <a:t>tellus</a:t>
            </a:r>
            <a:r>
              <a:rPr lang="en-US" sz="1800" dirty="0"/>
              <a:t>. </a:t>
            </a:r>
            <a:r>
              <a:rPr lang="en-US" sz="1800" dirty="0" err="1"/>
              <a:t>Pellentesque</a:t>
            </a:r>
            <a:r>
              <a:rPr lang="en-US" sz="1800" dirty="0"/>
              <a:t> id </a:t>
            </a:r>
            <a:r>
              <a:rPr lang="en-US" sz="1800" dirty="0" err="1"/>
              <a:t>est</a:t>
            </a:r>
            <a:r>
              <a:rPr lang="en-US" sz="1800" dirty="0"/>
              <a:t> </a:t>
            </a:r>
            <a:r>
              <a:rPr lang="en-US" sz="1800" dirty="0" err="1"/>
              <a:t>nec</a:t>
            </a:r>
            <a:r>
              <a:rPr lang="en-US" sz="1800" dirty="0"/>
              <a:t> </a:t>
            </a:r>
            <a:r>
              <a:rPr lang="en-US" sz="1800" dirty="0" err="1"/>
              <a:t>diam</a:t>
            </a:r>
            <a:r>
              <a:rPr lang="en-US" sz="1800" dirty="0"/>
              <a:t> </a:t>
            </a:r>
            <a:r>
              <a:rPr lang="en-US" sz="1800" dirty="0" err="1"/>
              <a:t>placerat</a:t>
            </a:r>
            <a:r>
              <a:rPr lang="en-US" sz="1800" dirty="0"/>
              <a:t> </a:t>
            </a:r>
            <a:r>
              <a:rPr lang="en-US" sz="1800" dirty="0" err="1"/>
              <a:t>consequat</a:t>
            </a:r>
            <a:r>
              <a:rPr lang="en-US" sz="1800" dirty="0"/>
              <a:t>. </a:t>
            </a:r>
            <a:r>
              <a:rPr lang="en-US" sz="1800" dirty="0" err="1"/>
              <a:t>Suspendisse</a:t>
            </a:r>
            <a:r>
              <a:rPr lang="en-US" sz="1800" dirty="0"/>
              <a:t> </a:t>
            </a:r>
            <a:r>
              <a:rPr lang="en-US" sz="1800" dirty="0" err="1"/>
              <a:t>eu</a:t>
            </a:r>
            <a:r>
              <a:rPr lang="en-US" sz="1800" dirty="0"/>
              <a:t> </a:t>
            </a:r>
            <a:r>
              <a:rPr lang="en-US" sz="1800" dirty="0" err="1"/>
              <a:t>tellus</a:t>
            </a:r>
            <a:r>
              <a:rPr lang="en-US" sz="1800" dirty="0"/>
              <a:t>. </a:t>
            </a:r>
            <a:r>
              <a:rPr lang="en-US" sz="1800" dirty="0" err="1"/>
              <a:t>Pellentesque</a:t>
            </a:r>
            <a:r>
              <a:rPr lang="en-US" sz="1800" dirty="0"/>
              <a:t> non </a:t>
            </a:r>
            <a:r>
              <a:rPr lang="en-US" sz="1800" dirty="0" err="1"/>
              <a:t>eros</a:t>
            </a:r>
            <a:r>
              <a:rPr lang="en-US" sz="1800" dirty="0"/>
              <a:t>. </a:t>
            </a:r>
            <a:r>
              <a:rPr lang="en-US" sz="1800" dirty="0" err="1"/>
              <a:t>Donec</a:t>
            </a:r>
            <a:r>
              <a:rPr lang="en-US" sz="1800" dirty="0"/>
              <a:t> </a:t>
            </a:r>
            <a:r>
              <a:rPr lang="en-US" sz="1800" dirty="0" err="1"/>
              <a:t>lacinia</a:t>
            </a:r>
            <a:r>
              <a:rPr lang="en-US" sz="1800" dirty="0"/>
              <a:t> </a:t>
            </a:r>
            <a:r>
              <a:rPr lang="en-US" sz="1800" dirty="0" err="1"/>
              <a:t>velit</a:t>
            </a:r>
            <a:r>
              <a:rPr lang="en-US" sz="1800" dirty="0"/>
              <a:t> at </a:t>
            </a:r>
            <a:r>
              <a:rPr lang="en-US" sz="1800" dirty="0" err="1"/>
              <a:t>leo</a:t>
            </a:r>
            <a:r>
              <a:rPr lang="en-US" sz="1800" dirty="0"/>
              <a:t>. </a:t>
            </a:r>
            <a:r>
              <a:rPr lang="en-US" sz="1800" dirty="0" err="1"/>
              <a:t>Donec</a:t>
            </a:r>
            <a:r>
              <a:rPr lang="en-US" sz="1800" dirty="0"/>
              <a:t> </a:t>
            </a:r>
            <a:r>
              <a:rPr lang="en-US" sz="1800" dirty="0" err="1"/>
              <a:t>facilisis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 </a:t>
            </a:r>
            <a:r>
              <a:rPr lang="en-US" sz="1800" dirty="0" err="1"/>
              <a:t>vel</a:t>
            </a:r>
            <a:r>
              <a:rPr lang="en-US" sz="1800" dirty="0"/>
              <a:t> </a:t>
            </a:r>
            <a:r>
              <a:rPr lang="en-US" sz="1800" dirty="0" err="1"/>
              <a:t>massa</a:t>
            </a:r>
            <a:r>
              <a:rPr lang="en-US" sz="1800" dirty="0"/>
              <a:t>. </a:t>
            </a:r>
            <a:r>
              <a:rPr lang="en-US" sz="1800" dirty="0" err="1"/>
              <a:t>Duis</a:t>
            </a:r>
            <a:r>
              <a:rPr lang="en-US" sz="1800" dirty="0"/>
              <a:t> </a:t>
            </a:r>
            <a:r>
              <a:rPr lang="en-US" sz="1800" dirty="0" err="1"/>
              <a:t>sodales</a:t>
            </a:r>
            <a:r>
              <a:rPr lang="en-US" sz="1800" dirty="0"/>
              <a:t>. </a:t>
            </a:r>
            <a:r>
              <a:rPr lang="en-US" sz="1800" dirty="0" err="1"/>
              <a:t>Suspendisse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 </a:t>
            </a:r>
            <a:r>
              <a:rPr lang="en-US" sz="1800" dirty="0" err="1"/>
              <a:t>eros</a:t>
            </a:r>
            <a:r>
              <a:rPr lang="en-US" sz="1800" dirty="0"/>
              <a:t>, </a:t>
            </a:r>
            <a:r>
              <a:rPr lang="en-US" sz="1800" dirty="0" err="1"/>
              <a:t>volutpat</a:t>
            </a:r>
            <a:r>
              <a:rPr lang="en-US" sz="1800" dirty="0"/>
              <a:t> non, </a:t>
            </a:r>
            <a:r>
              <a:rPr lang="en-US" sz="1800" dirty="0" err="1"/>
              <a:t>ullamcorper</a:t>
            </a:r>
            <a:r>
              <a:rPr lang="en-US" sz="1800" dirty="0"/>
              <a:t> ac, </a:t>
            </a:r>
            <a:r>
              <a:rPr lang="en-US" sz="1800" dirty="0" err="1"/>
              <a:t>pellentesque</a:t>
            </a:r>
            <a:r>
              <a:rPr lang="en-US" sz="1800" dirty="0"/>
              <a:t> in, sem. </a:t>
            </a:r>
            <a:r>
              <a:rPr lang="en-US" sz="1800" dirty="0" err="1"/>
              <a:t>Cras</a:t>
            </a:r>
            <a:r>
              <a:rPr lang="en-US" sz="1800" dirty="0"/>
              <a:t> </a:t>
            </a:r>
            <a:r>
              <a:rPr lang="en-US" sz="1800" dirty="0" err="1"/>
              <a:t>placerat</a:t>
            </a:r>
            <a:r>
              <a:rPr lang="en-US" sz="1800" dirty="0"/>
              <a:t> </a:t>
            </a:r>
            <a:r>
              <a:rPr lang="en-US" sz="1800" dirty="0" err="1"/>
              <a:t>hendrerit</a:t>
            </a:r>
            <a:r>
              <a:rPr lang="en-US" sz="18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1800" dirty="0" err="1"/>
              <a:t>Nulla</a:t>
            </a:r>
            <a:r>
              <a:rPr lang="en-US" sz="1800" dirty="0"/>
              <a:t> et dolor ac </a:t>
            </a:r>
            <a:r>
              <a:rPr lang="en-US" sz="1800" dirty="0" err="1"/>
              <a:t>turpis</a:t>
            </a:r>
            <a:r>
              <a:rPr lang="en-US" sz="1800" dirty="0"/>
              <a:t> </a:t>
            </a:r>
            <a:r>
              <a:rPr lang="en-US" sz="1800" dirty="0" err="1"/>
              <a:t>fringilla</a:t>
            </a:r>
            <a:r>
              <a:rPr lang="en-US" sz="1800" dirty="0"/>
              <a:t> </a:t>
            </a:r>
            <a:r>
              <a:rPr lang="en-US" sz="1800" dirty="0" err="1"/>
              <a:t>semper</a:t>
            </a:r>
            <a:r>
              <a:rPr lang="en-US" sz="1800" dirty="0"/>
              <a:t>. </a:t>
            </a:r>
            <a:r>
              <a:rPr lang="en-US" sz="1800" dirty="0" err="1"/>
              <a:t>Proin</a:t>
            </a:r>
            <a:r>
              <a:rPr lang="en-US" sz="1800" dirty="0"/>
              <a:t> </a:t>
            </a:r>
            <a:r>
              <a:rPr lang="en-US" sz="1800" dirty="0" err="1"/>
              <a:t>pulvinar</a:t>
            </a:r>
            <a:r>
              <a:rPr lang="en-US" sz="1800" dirty="0"/>
              <a:t>. Integer sem. </a:t>
            </a:r>
            <a:r>
              <a:rPr lang="en-US" sz="1800" dirty="0" err="1"/>
              <a:t>Quisque</a:t>
            </a:r>
            <a:r>
              <a:rPr lang="en-US" sz="1800" dirty="0"/>
              <a:t> </a:t>
            </a:r>
            <a:r>
              <a:rPr lang="en-US" sz="1800" dirty="0" err="1"/>
              <a:t>quis</a:t>
            </a:r>
            <a:r>
              <a:rPr lang="en-US" sz="1800" dirty="0"/>
              <a:t> magna </a:t>
            </a:r>
            <a:r>
              <a:rPr lang="en-US" sz="1800" dirty="0" err="1"/>
              <a:t>euismod</a:t>
            </a:r>
            <a:r>
              <a:rPr lang="en-US" sz="1800" dirty="0"/>
              <a:t> </a:t>
            </a:r>
            <a:r>
              <a:rPr lang="en-US" sz="1800" dirty="0" err="1"/>
              <a:t>augue</a:t>
            </a:r>
            <a:r>
              <a:rPr lang="en-US" sz="1800" dirty="0"/>
              <a:t> </a:t>
            </a:r>
            <a:r>
              <a:rPr lang="en-US" sz="1800" dirty="0" err="1"/>
              <a:t>consectetuer</a:t>
            </a:r>
            <a:r>
              <a:rPr lang="en-US" sz="1800" dirty="0"/>
              <a:t> </a:t>
            </a:r>
            <a:r>
              <a:rPr lang="en-US" sz="1800" dirty="0" err="1"/>
              <a:t>elementum</a:t>
            </a:r>
            <a:r>
              <a:rPr lang="en-US" sz="1800" dirty="0"/>
              <a:t>. </a:t>
            </a:r>
            <a:r>
              <a:rPr lang="en-US" sz="1800" dirty="0" err="1"/>
              <a:t>Vivamus</a:t>
            </a:r>
            <a:r>
              <a:rPr lang="en-US" sz="1800" dirty="0"/>
              <a:t> </a:t>
            </a:r>
            <a:r>
              <a:rPr lang="en-US" sz="1800" dirty="0" err="1"/>
              <a:t>turpis</a:t>
            </a:r>
            <a:r>
              <a:rPr lang="en-US" sz="1800" dirty="0"/>
              <a:t>. Maecenas </a:t>
            </a:r>
            <a:r>
              <a:rPr lang="en-US" sz="1800" dirty="0" err="1"/>
              <a:t>lectus</a:t>
            </a:r>
            <a:r>
              <a:rPr lang="en-US" sz="1800" dirty="0"/>
              <a:t> </a:t>
            </a:r>
            <a:r>
              <a:rPr lang="en-US" sz="1800" dirty="0" err="1"/>
              <a:t>tortor</a:t>
            </a:r>
            <a:r>
              <a:rPr lang="en-US" sz="1800" dirty="0"/>
              <a:t>, </a:t>
            </a:r>
            <a:r>
              <a:rPr lang="en-US" sz="1800" dirty="0" err="1"/>
              <a:t>accumsan</a:t>
            </a:r>
            <a:r>
              <a:rPr lang="en-US" sz="1800" dirty="0"/>
              <a:t> ac, </a:t>
            </a:r>
            <a:r>
              <a:rPr lang="en-US" sz="1800" dirty="0" err="1"/>
              <a:t>cursus</a:t>
            </a:r>
            <a:r>
              <a:rPr lang="en-US" sz="1800" dirty="0"/>
              <a:t> </a:t>
            </a:r>
            <a:r>
              <a:rPr lang="en-US" sz="1800" dirty="0" err="1"/>
              <a:t>pretium</a:t>
            </a:r>
            <a:r>
              <a:rPr lang="en-US" sz="1800" dirty="0"/>
              <a:t>, </a:t>
            </a:r>
            <a:r>
              <a:rPr lang="en-US" sz="1800" dirty="0" err="1"/>
              <a:t>hendrerit</a:t>
            </a:r>
            <a:r>
              <a:rPr lang="en-US" sz="1800" dirty="0"/>
              <a:t> sit </a:t>
            </a:r>
            <a:r>
              <a:rPr lang="en-US" sz="1800" dirty="0" err="1"/>
              <a:t>amet</a:t>
            </a:r>
            <a:r>
              <a:rPr lang="en-US" sz="1800" dirty="0"/>
              <a:t>, quam. </a:t>
            </a:r>
            <a:r>
              <a:rPr lang="en-US" sz="1800" dirty="0" err="1"/>
              <a:t>Vivamus</a:t>
            </a:r>
            <a:r>
              <a:rPr lang="en-US" sz="1800" dirty="0"/>
              <a:t> in </a:t>
            </a:r>
            <a:r>
              <a:rPr lang="en-US" sz="1800" dirty="0" err="1"/>
              <a:t>massa</a:t>
            </a:r>
            <a:r>
              <a:rPr lang="en-US" sz="1800" dirty="0"/>
              <a:t> ac </a:t>
            </a:r>
            <a:r>
              <a:rPr lang="en-US" sz="1800" dirty="0" err="1"/>
              <a:t>pede</a:t>
            </a:r>
            <a:r>
              <a:rPr lang="en-US" sz="1800" dirty="0"/>
              <a:t> </a:t>
            </a:r>
            <a:r>
              <a:rPr lang="en-US" sz="1800" dirty="0" err="1"/>
              <a:t>lacinia</a:t>
            </a:r>
            <a:r>
              <a:rPr lang="en-US" sz="1800" dirty="0"/>
              <a:t> </a:t>
            </a:r>
            <a:r>
              <a:rPr lang="en-US" sz="1800" dirty="0" err="1"/>
              <a:t>egestas</a:t>
            </a:r>
            <a:r>
              <a:rPr lang="en-US" sz="1800" dirty="0"/>
              <a:t>. </a:t>
            </a:r>
            <a:r>
              <a:rPr lang="en-US" sz="1800" dirty="0" err="1"/>
              <a:t>Vestibulum</a:t>
            </a:r>
            <a:r>
              <a:rPr lang="en-US" sz="1800" dirty="0"/>
              <a:t> ante </a:t>
            </a:r>
            <a:r>
              <a:rPr lang="en-US" sz="1800" dirty="0" err="1"/>
              <a:t>ipsum</a:t>
            </a:r>
            <a:r>
              <a:rPr lang="en-US" sz="1800" dirty="0"/>
              <a:t> </a:t>
            </a:r>
            <a:r>
              <a:rPr lang="en-US" sz="1800" dirty="0" err="1"/>
              <a:t>primis</a:t>
            </a:r>
            <a:r>
              <a:rPr lang="en-US" sz="1800" dirty="0"/>
              <a:t> in </a:t>
            </a:r>
            <a:r>
              <a:rPr lang="en-US" sz="1800" dirty="0" err="1"/>
              <a:t>faucibus</a:t>
            </a:r>
            <a:r>
              <a:rPr lang="en-US" sz="1800" dirty="0"/>
              <a:t> </a:t>
            </a:r>
            <a:r>
              <a:rPr lang="en-US" sz="1800" dirty="0" err="1"/>
              <a:t>orci</a:t>
            </a:r>
            <a:r>
              <a:rPr lang="en-US" sz="1800" dirty="0"/>
              <a:t> </a:t>
            </a:r>
            <a:r>
              <a:rPr lang="en-US" sz="1800" dirty="0" err="1"/>
              <a:t>luctus</a:t>
            </a:r>
            <a:r>
              <a:rPr lang="en-US" sz="1800" dirty="0"/>
              <a:t> et </a:t>
            </a:r>
            <a:r>
              <a:rPr lang="en-US" sz="1800" dirty="0" err="1"/>
              <a:t>ultrices</a:t>
            </a:r>
            <a:r>
              <a:rPr lang="en-US" sz="1800" dirty="0"/>
              <a:t> </a:t>
            </a:r>
            <a:r>
              <a:rPr lang="en-US" sz="1800" dirty="0" err="1"/>
              <a:t>posuere</a:t>
            </a:r>
            <a:r>
              <a:rPr lang="en-US" sz="1800" dirty="0"/>
              <a:t> </a:t>
            </a:r>
            <a:r>
              <a:rPr lang="en-US" sz="1800" dirty="0" err="1"/>
              <a:t>cubilia</a:t>
            </a:r>
            <a:r>
              <a:rPr lang="en-US" sz="1800" dirty="0"/>
              <a:t> </a:t>
            </a:r>
            <a:r>
              <a:rPr lang="en-US" sz="1800" dirty="0" err="1"/>
              <a:t>Curae</a:t>
            </a:r>
            <a:r>
              <a:rPr lang="en-US" sz="1800" dirty="0"/>
              <a:t>;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aliquet</a:t>
            </a:r>
            <a:r>
              <a:rPr lang="en-US" sz="1800" dirty="0"/>
              <a:t> </a:t>
            </a:r>
            <a:r>
              <a:rPr lang="en-US" sz="1800" dirty="0" err="1"/>
              <a:t>pharetra</a:t>
            </a:r>
            <a:r>
              <a:rPr lang="en-US" sz="1800" dirty="0"/>
              <a:t> </a:t>
            </a:r>
            <a:r>
              <a:rPr lang="en-US" sz="1800" dirty="0" err="1"/>
              <a:t>sapien</a:t>
            </a:r>
            <a:r>
              <a:rPr lang="en-US" sz="1800" dirty="0"/>
              <a:t>. </a:t>
            </a:r>
            <a:r>
              <a:rPr lang="en-US" sz="1800" dirty="0" err="1"/>
              <a:t>Proin</a:t>
            </a:r>
            <a:r>
              <a:rPr lang="en-US" sz="1800" dirty="0"/>
              <a:t> </a:t>
            </a:r>
            <a:r>
              <a:rPr lang="en-US" sz="1800" dirty="0" err="1"/>
              <a:t>vulputate</a:t>
            </a:r>
            <a:r>
              <a:rPr lang="en-US" sz="1800" dirty="0"/>
              <a:t> dui at </a:t>
            </a:r>
            <a:r>
              <a:rPr lang="en-US" sz="1800" dirty="0" err="1"/>
              <a:t>enim</a:t>
            </a:r>
            <a:r>
              <a:rPr lang="en-US" sz="1800" dirty="0"/>
              <a:t> </a:t>
            </a:r>
            <a:r>
              <a:rPr lang="en-US" sz="1800" dirty="0" err="1"/>
              <a:t>iaculis</a:t>
            </a:r>
            <a:r>
              <a:rPr lang="en-US" sz="1800" dirty="0"/>
              <a:t> </a:t>
            </a:r>
            <a:r>
              <a:rPr lang="en-US" sz="1800" dirty="0" err="1"/>
              <a:t>hendrerit</a:t>
            </a:r>
            <a:r>
              <a:rPr lang="en-US" sz="1800" dirty="0"/>
              <a:t>. </a:t>
            </a:r>
            <a:r>
              <a:rPr lang="en-US" sz="1800" dirty="0" err="1"/>
              <a:t>Cras</a:t>
            </a:r>
            <a:r>
              <a:rPr lang="en-US" sz="1800" dirty="0"/>
              <a:t> </a:t>
            </a:r>
            <a:r>
              <a:rPr lang="en-US" sz="1800" dirty="0" err="1"/>
              <a:t>sodales</a:t>
            </a:r>
            <a:r>
              <a:rPr lang="en-US" sz="1800" dirty="0"/>
              <a:t> </a:t>
            </a:r>
            <a:r>
              <a:rPr lang="en-US" sz="1800" dirty="0" err="1"/>
              <a:t>placerat</a:t>
            </a:r>
            <a:r>
              <a:rPr lang="en-US" sz="1800" dirty="0"/>
              <a:t> </a:t>
            </a:r>
            <a:r>
              <a:rPr lang="en-US" sz="1800" dirty="0" err="1"/>
              <a:t>nunc</a:t>
            </a:r>
            <a:r>
              <a:rPr lang="en-US" sz="1800" dirty="0"/>
              <a:t>. </a:t>
            </a:r>
            <a:r>
              <a:rPr lang="en-US" sz="1800" dirty="0" err="1"/>
              <a:t>Suspendisse</a:t>
            </a:r>
            <a:r>
              <a:rPr lang="en-US" sz="1800" dirty="0"/>
              <a:t>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neque</a:t>
            </a:r>
            <a:r>
              <a:rPr lang="en-US" sz="1800" dirty="0"/>
              <a:t>. </a:t>
            </a:r>
            <a:r>
              <a:rPr lang="en-US" sz="1800" dirty="0" err="1"/>
              <a:t>Suspendisse</a:t>
            </a:r>
            <a:r>
              <a:rPr lang="en-US" sz="1800" dirty="0"/>
              <a:t> </a:t>
            </a:r>
            <a:r>
              <a:rPr lang="en-US" sz="1800" dirty="0" err="1"/>
              <a:t>eget</a:t>
            </a:r>
            <a:r>
              <a:rPr lang="en-US" sz="1800" dirty="0"/>
              <a:t> </a:t>
            </a:r>
            <a:r>
              <a:rPr lang="en-US" sz="1800" dirty="0" err="1"/>
              <a:t>elit</a:t>
            </a:r>
            <a:r>
              <a:rPr lang="en-US" sz="1800" dirty="0"/>
              <a:t> </a:t>
            </a:r>
            <a:r>
              <a:rPr lang="en-US" sz="1800" dirty="0" err="1"/>
              <a:t>quis</a:t>
            </a:r>
            <a:r>
              <a:rPr lang="en-US" sz="1800" dirty="0"/>
              <a:t> </a:t>
            </a:r>
            <a:r>
              <a:rPr lang="en-US" sz="1800" dirty="0" err="1"/>
              <a:t>augue</a:t>
            </a:r>
            <a:r>
              <a:rPr lang="en-US" sz="1800" dirty="0"/>
              <a:t> tempus </a:t>
            </a:r>
            <a:r>
              <a:rPr lang="en-US" sz="1800" dirty="0" err="1"/>
              <a:t>eleifend</a:t>
            </a:r>
            <a:r>
              <a:rPr lang="en-US" sz="18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1800" dirty="0" err="1"/>
              <a:t>Curabitur</a:t>
            </a:r>
            <a:r>
              <a:rPr lang="en-US" sz="1800" dirty="0"/>
              <a:t> </a:t>
            </a:r>
            <a:r>
              <a:rPr lang="en-US" sz="1800" dirty="0" err="1"/>
              <a:t>sollicitudin</a:t>
            </a:r>
            <a:r>
              <a:rPr lang="en-US" sz="1800" dirty="0"/>
              <a:t>. </a:t>
            </a:r>
            <a:r>
              <a:rPr lang="en-US" sz="1800" dirty="0" err="1"/>
              <a:t>Aenean</a:t>
            </a:r>
            <a:r>
              <a:rPr lang="en-US" sz="1800" dirty="0"/>
              <a:t> </a:t>
            </a:r>
            <a:r>
              <a:rPr lang="en-US" sz="1800" dirty="0" err="1"/>
              <a:t>scelerisque</a:t>
            </a:r>
            <a:r>
              <a:rPr lang="en-US" sz="1800" dirty="0"/>
              <a:t>. </a:t>
            </a:r>
            <a:r>
              <a:rPr lang="en-US" sz="1800" dirty="0" err="1"/>
              <a:t>Proin</a:t>
            </a:r>
            <a:r>
              <a:rPr lang="en-US" sz="1800" dirty="0"/>
              <a:t> at </a:t>
            </a:r>
            <a:r>
              <a:rPr lang="en-US" sz="1800" dirty="0" err="1"/>
              <a:t>massa</a:t>
            </a:r>
            <a:r>
              <a:rPr lang="en-US" sz="1800" dirty="0"/>
              <a:t>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pede</a:t>
            </a:r>
            <a:r>
              <a:rPr lang="en-US" sz="1800" dirty="0"/>
              <a:t> </a:t>
            </a:r>
            <a:r>
              <a:rPr lang="en-US" sz="1800" dirty="0" err="1"/>
              <a:t>luctus</a:t>
            </a:r>
            <a:r>
              <a:rPr lang="en-US" sz="1800" dirty="0"/>
              <a:t> </a:t>
            </a:r>
            <a:r>
              <a:rPr lang="en-US" sz="1800" dirty="0" err="1"/>
              <a:t>accumsan</a:t>
            </a:r>
            <a:r>
              <a:rPr lang="en-US" sz="1800" dirty="0"/>
              <a:t>. </a:t>
            </a:r>
            <a:r>
              <a:rPr lang="en-US" sz="1800" dirty="0" err="1"/>
              <a:t>Vivamus</a:t>
            </a:r>
            <a:r>
              <a:rPr lang="en-US" sz="1800" dirty="0"/>
              <a:t> </a:t>
            </a:r>
            <a:r>
              <a:rPr lang="en-US" sz="1800" dirty="0" err="1"/>
              <a:t>auctor</a:t>
            </a:r>
            <a:r>
              <a:rPr lang="en-US" sz="1800" dirty="0"/>
              <a:t> </a:t>
            </a:r>
            <a:r>
              <a:rPr lang="en-US" sz="1800" dirty="0" err="1"/>
              <a:t>justo</a:t>
            </a:r>
            <a:r>
              <a:rPr lang="en-US" sz="1800" dirty="0"/>
              <a:t> non </a:t>
            </a:r>
            <a:r>
              <a:rPr lang="en-US" sz="1800" dirty="0" err="1"/>
              <a:t>velit</a:t>
            </a:r>
            <a:r>
              <a:rPr lang="en-US" sz="1800" dirty="0"/>
              <a:t>. </a:t>
            </a:r>
            <a:r>
              <a:rPr lang="en-US" sz="1800" dirty="0" err="1"/>
              <a:t>Quisque</a:t>
            </a:r>
            <a:r>
              <a:rPr lang="en-US" sz="1800" dirty="0"/>
              <a:t> </a:t>
            </a:r>
            <a:r>
              <a:rPr lang="en-US" sz="1800" dirty="0" err="1"/>
              <a:t>sapien</a:t>
            </a:r>
            <a:r>
              <a:rPr lang="en-US" sz="1800" dirty="0"/>
              <a:t> </a:t>
            </a:r>
            <a:r>
              <a:rPr lang="en-US" sz="1800" dirty="0" err="1"/>
              <a:t>urna</a:t>
            </a:r>
            <a:r>
              <a:rPr lang="en-US" sz="1800" dirty="0"/>
              <a:t>, </a:t>
            </a:r>
            <a:r>
              <a:rPr lang="en-US" sz="1800" dirty="0" err="1"/>
              <a:t>auctor</a:t>
            </a:r>
            <a:r>
              <a:rPr lang="en-US" sz="1800" dirty="0"/>
              <a:t> non, </a:t>
            </a:r>
            <a:r>
              <a:rPr lang="en-US" sz="1800" dirty="0" err="1"/>
              <a:t>elementum</a:t>
            </a:r>
            <a:r>
              <a:rPr lang="en-US" sz="1800" dirty="0"/>
              <a:t> in, </a:t>
            </a:r>
            <a:r>
              <a:rPr lang="en-US" sz="1800" dirty="0" err="1"/>
              <a:t>pretium</a:t>
            </a:r>
            <a:r>
              <a:rPr lang="en-US" sz="1800" dirty="0"/>
              <a:t> a, </a:t>
            </a:r>
            <a:r>
              <a:rPr lang="en-US" sz="1800" dirty="0" err="1"/>
              <a:t>massa</a:t>
            </a:r>
            <a:r>
              <a:rPr lang="en-US" sz="1800" dirty="0"/>
              <a:t>. </a:t>
            </a:r>
            <a:r>
              <a:rPr lang="en-US" sz="1800" dirty="0" err="1"/>
              <a:t>Vestibulum</a:t>
            </a:r>
            <a:r>
              <a:rPr lang="en-US" sz="1800" dirty="0"/>
              <a:t> ante </a:t>
            </a:r>
            <a:r>
              <a:rPr lang="en-US" sz="1800" dirty="0" err="1"/>
              <a:t>ipsum</a:t>
            </a:r>
            <a:r>
              <a:rPr lang="en-US" sz="1800" dirty="0"/>
              <a:t> </a:t>
            </a:r>
            <a:r>
              <a:rPr lang="en-US" sz="1800" dirty="0" err="1"/>
              <a:t>primis</a:t>
            </a:r>
            <a:r>
              <a:rPr lang="en-US" sz="1800" dirty="0"/>
              <a:t> in </a:t>
            </a:r>
            <a:r>
              <a:rPr lang="en-US" sz="1800" dirty="0" err="1"/>
              <a:t>faucibus</a:t>
            </a:r>
            <a:r>
              <a:rPr lang="en-US" sz="1800" dirty="0"/>
              <a:t> </a:t>
            </a:r>
            <a:r>
              <a:rPr lang="en-US" sz="1800" dirty="0" err="1"/>
              <a:t>orci</a:t>
            </a:r>
            <a:r>
              <a:rPr lang="en-US" sz="1800" dirty="0"/>
              <a:t> </a:t>
            </a:r>
            <a:r>
              <a:rPr lang="en-US" sz="1800" dirty="0" err="1"/>
              <a:t>luctus</a:t>
            </a:r>
            <a:r>
              <a:rPr lang="en-US" sz="1800" dirty="0"/>
              <a:t> et </a:t>
            </a:r>
            <a:r>
              <a:rPr lang="en-US" sz="1800" dirty="0" err="1"/>
              <a:t>ultrices</a:t>
            </a:r>
            <a:r>
              <a:rPr lang="en-US" sz="1800" dirty="0"/>
              <a:t> </a:t>
            </a:r>
            <a:r>
              <a:rPr lang="en-US" sz="1800" dirty="0" err="1"/>
              <a:t>posuere</a:t>
            </a:r>
            <a:r>
              <a:rPr lang="en-US" sz="1800" dirty="0"/>
              <a:t> </a:t>
            </a:r>
            <a:r>
              <a:rPr lang="en-US" sz="1800" dirty="0" err="1"/>
              <a:t>cubilia</a:t>
            </a:r>
            <a:r>
              <a:rPr lang="en-US" sz="1800" dirty="0"/>
              <a:t> </a:t>
            </a:r>
            <a:r>
              <a:rPr lang="en-US" sz="1800" dirty="0" err="1"/>
              <a:t>Curae</a:t>
            </a:r>
            <a:r>
              <a:rPr lang="en-US" sz="1800" dirty="0"/>
              <a:t>; </a:t>
            </a:r>
            <a:r>
              <a:rPr lang="en-US" sz="1800" dirty="0" err="1"/>
              <a:t>Fusce</a:t>
            </a:r>
            <a:r>
              <a:rPr lang="en-US" sz="1800" dirty="0"/>
              <a:t> ac </a:t>
            </a:r>
            <a:r>
              <a:rPr lang="en-US" sz="1800" dirty="0" err="1"/>
              <a:t>orci</a:t>
            </a:r>
            <a:r>
              <a:rPr lang="en-US" sz="1800" dirty="0"/>
              <a:t>. </a:t>
            </a:r>
            <a:r>
              <a:rPr lang="en-US" sz="1800" dirty="0" err="1"/>
              <a:t>Nullam</a:t>
            </a:r>
            <a:r>
              <a:rPr lang="en-US" sz="1800" dirty="0"/>
              <a:t> </a:t>
            </a:r>
            <a:r>
              <a:rPr lang="en-US" sz="1800" dirty="0" err="1"/>
              <a:t>laoreet</a:t>
            </a:r>
            <a:r>
              <a:rPr lang="en-US" sz="1800" dirty="0"/>
              <a:t>, </a:t>
            </a:r>
            <a:r>
              <a:rPr lang="en-US" sz="1800" dirty="0" err="1"/>
              <a:t>ipsum</a:t>
            </a:r>
            <a:r>
              <a:rPr lang="en-US" sz="1800" dirty="0"/>
              <a:t> </a:t>
            </a:r>
            <a:r>
              <a:rPr lang="en-US" sz="1800" dirty="0" err="1"/>
              <a:t>sagittis</a:t>
            </a:r>
            <a:r>
              <a:rPr lang="en-US" sz="1800" dirty="0"/>
              <a:t> </a:t>
            </a:r>
            <a:r>
              <a:rPr lang="en-US" sz="1800" dirty="0" err="1"/>
              <a:t>iaculis</a:t>
            </a:r>
            <a:r>
              <a:rPr lang="en-US" sz="1800" dirty="0"/>
              <a:t> dictum,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diam</a:t>
            </a:r>
            <a:r>
              <a:rPr lang="en-US" sz="1800" dirty="0"/>
              <a:t> </a:t>
            </a:r>
            <a:r>
              <a:rPr lang="en-US" sz="1800" dirty="0" err="1"/>
              <a:t>malesuada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, a </a:t>
            </a:r>
            <a:r>
              <a:rPr lang="en-US" sz="1800" dirty="0" err="1"/>
              <a:t>ultrices</a:t>
            </a:r>
            <a:r>
              <a:rPr lang="en-US" sz="1800" dirty="0"/>
              <a:t> </a:t>
            </a:r>
            <a:r>
              <a:rPr lang="en-US" sz="1800" dirty="0" err="1"/>
              <a:t>orci</a:t>
            </a:r>
            <a:r>
              <a:rPr lang="en-US" sz="1800" dirty="0"/>
              <a:t> </a:t>
            </a:r>
            <a:r>
              <a:rPr lang="en-US" sz="1800" dirty="0" err="1"/>
              <a:t>urna</a:t>
            </a:r>
            <a:r>
              <a:rPr lang="en-US" sz="1800" dirty="0"/>
              <a:t> at quam. </a:t>
            </a:r>
            <a:r>
              <a:rPr lang="en-US" sz="1800" dirty="0" err="1"/>
              <a:t>Aliquam</a:t>
            </a:r>
            <a:r>
              <a:rPr lang="en-US" sz="1800" dirty="0"/>
              <a:t> </a:t>
            </a:r>
            <a:r>
              <a:rPr lang="en-US" sz="1800" dirty="0" err="1"/>
              <a:t>congue</a:t>
            </a:r>
            <a:r>
              <a:rPr lang="en-US" sz="1800" dirty="0"/>
              <a:t>.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 </a:t>
            </a:r>
            <a:r>
              <a:rPr lang="en-US" sz="1800" dirty="0" err="1"/>
              <a:t>metus</a:t>
            </a:r>
            <a:r>
              <a:rPr lang="en-US" sz="1800" dirty="0"/>
              <a:t>, </a:t>
            </a:r>
            <a:r>
              <a:rPr lang="en-US" sz="1800" dirty="0" err="1"/>
              <a:t>iaculis</a:t>
            </a:r>
            <a:r>
              <a:rPr lang="en-US" sz="1800" dirty="0"/>
              <a:t> </a:t>
            </a:r>
            <a:r>
              <a:rPr lang="en-US" sz="1800" dirty="0" err="1"/>
              <a:t>eget</a:t>
            </a:r>
            <a:r>
              <a:rPr lang="en-US" sz="1800" dirty="0"/>
              <a:t>, </a:t>
            </a:r>
            <a:r>
              <a:rPr lang="en-US" sz="1800" dirty="0" err="1"/>
              <a:t>consequat</a:t>
            </a:r>
            <a:r>
              <a:rPr lang="en-US" sz="1800" dirty="0"/>
              <a:t> </a:t>
            </a:r>
            <a:r>
              <a:rPr lang="en-US" sz="1800" dirty="0" err="1"/>
              <a:t>lacinia</a:t>
            </a:r>
            <a:r>
              <a:rPr lang="en-US" sz="1800" dirty="0"/>
              <a:t>, </a:t>
            </a:r>
            <a:r>
              <a:rPr lang="en-US" sz="1800" dirty="0" err="1"/>
              <a:t>ullamcorper</a:t>
            </a:r>
            <a:r>
              <a:rPr lang="en-US" sz="1800" dirty="0"/>
              <a:t> non, mi. </a:t>
            </a:r>
            <a:r>
              <a:rPr lang="en-US" sz="1800" dirty="0" err="1"/>
              <a:t>Vivamus</a:t>
            </a:r>
            <a:r>
              <a:rPr lang="en-US" sz="1800" dirty="0"/>
              <a:t> </a:t>
            </a:r>
            <a:r>
              <a:rPr lang="en-US" sz="1800" dirty="0" err="1"/>
              <a:t>tempor</a:t>
            </a:r>
            <a:r>
              <a:rPr lang="en-US" sz="1800" dirty="0"/>
              <a:t>, </a:t>
            </a:r>
            <a:r>
              <a:rPr lang="en-US" sz="1800" dirty="0" err="1"/>
              <a:t>tortor</a:t>
            </a:r>
            <a:r>
              <a:rPr lang="en-US" sz="1800" dirty="0"/>
              <a:t> et </a:t>
            </a:r>
            <a:r>
              <a:rPr lang="en-US" sz="1800" dirty="0" err="1"/>
              <a:t>sodales</a:t>
            </a:r>
            <a:r>
              <a:rPr lang="en-US" sz="1800" dirty="0"/>
              <a:t> </a:t>
            </a:r>
            <a:r>
              <a:rPr lang="en-US" sz="1800" dirty="0" err="1"/>
              <a:t>convallis</a:t>
            </a:r>
            <a:r>
              <a:rPr lang="en-US" sz="1800" dirty="0"/>
              <a:t>,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hendrerit</a:t>
            </a:r>
            <a:r>
              <a:rPr lang="en-US" sz="1800" dirty="0"/>
              <a:t> </a:t>
            </a:r>
            <a:r>
              <a:rPr lang="en-US" sz="1800" dirty="0" err="1"/>
              <a:t>neque</a:t>
            </a:r>
            <a:r>
              <a:rPr lang="en-US" sz="1800" dirty="0"/>
              <a:t>, </a:t>
            </a:r>
            <a:r>
              <a:rPr lang="en-US" sz="1800" dirty="0" err="1"/>
              <a:t>feugiat</a:t>
            </a:r>
            <a:r>
              <a:rPr lang="en-US" sz="1800" dirty="0"/>
              <a:t> tempus </a:t>
            </a:r>
            <a:r>
              <a:rPr lang="en-US" sz="1800" dirty="0" err="1"/>
              <a:t>nisl</a:t>
            </a:r>
            <a:r>
              <a:rPr lang="en-US" sz="1800" dirty="0"/>
              <a:t> </a:t>
            </a:r>
            <a:r>
              <a:rPr lang="en-US" sz="1800" dirty="0" err="1"/>
              <a:t>turpis</a:t>
            </a:r>
            <a:r>
              <a:rPr lang="en-US" sz="1800" dirty="0"/>
              <a:t> ac </a:t>
            </a:r>
            <a:r>
              <a:rPr lang="en-US" sz="1800" dirty="0" err="1"/>
              <a:t>enim</a:t>
            </a:r>
            <a:r>
              <a:rPr lang="en-US" sz="18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1800" dirty="0" err="1"/>
              <a:t>Nunc</a:t>
            </a:r>
            <a:r>
              <a:rPr lang="en-US" sz="1800" dirty="0"/>
              <a:t> </a:t>
            </a:r>
            <a:r>
              <a:rPr lang="en-US" sz="1800" dirty="0" err="1"/>
              <a:t>iaculis</a:t>
            </a:r>
            <a:r>
              <a:rPr lang="en-US" sz="1800" dirty="0"/>
              <a:t> </a:t>
            </a:r>
            <a:r>
              <a:rPr lang="en-US" sz="1800" dirty="0" err="1"/>
              <a:t>diam</a:t>
            </a:r>
            <a:r>
              <a:rPr lang="en-US" sz="1800" dirty="0"/>
              <a:t> </a:t>
            </a:r>
            <a:r>
              <a:rPr lang="en-US" sz="1800" dirty="0" err="1"/>
              <a:t>nec</a:t>
            </a:r>
            <a:r>
              <a:rPr lang="en-US" sz="1800" dirty="0"/>
              <a:t> </a:t>
            </a:r>
            <a:r>
              <a:rPr lang="en-US" sz="1800" dirty="0" err="1"/>
              <a:t>erat</a:t>
            </a:r>
            <a:r>
              <a:rPr lang="en-US" sz="1800" dirty="0"/>
              <a:t>. </a:t>
            </a:r>
            <a:r>
              <a:rPr lang="en-US" sz="1800" dirty="0" err="1"/>
              <a:t>Duis</a:t>
            </a:r>
            <a:r>
              <a:rPr lang="en-US" sz="1800" dirty="0"/>
              <a:t>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odio</a:t>
            </a:r>
            <a:r>
              <a:rPr lang="en-US" sz="1800" dirty="0"/>
              <a:t>.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sollicitudin</a:t>
            </a:r>
            <a:r>
              <a:rPr lang="en-US" sz="1800" dirty="0"/>
              <a:t>. </a:t>
            </a:r>
            <a:r>
              <a:rPr lang="en-US" sz="1800" dirty="0" err="1"/>
              <a:t>Fusce</a:t>
            </a:r>
            <a:r>
              <a:rPr lang="en-US" sz="1800" dirty="0"/>
              <a:t>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lectus</a:t>
            </a:r>
            <a:r>
              <a:rPr lang="en-US" sz="1800" dirty="0"/>
              <a:t> at </a:t>
            </a:r>
            <a:r>
              <a:rPr lang="en-US" sz="1800" dirty="0" err="1"/>
              <a:t>est</a:t>
            </a:r>
            <a:r>
              <a:rPr lang="en-US" sz="1800" dirty="0"/>
              <a:t> </a:t>
            </a:r>
            <a:r>
              <a:rPr lang="en-US" sz="1800" dirty="0" err="1"/>
              <a:t>tincidunt</a:t>
            </a:r>
            <a:r>
              <a:rPr lang="en-US" sz="1800" dirty="0"/>
              <a:t> </a:t>
            </a:r>
            <a:r>
              <a:rPr lang="en-US" sz="1800" dirty="0" err="1"/>
              <a:t>iaculis</a:t>
            </a:r>
            <a:r>
              <a:rPr lang="en-US" sz="1800" dirty="0"/>
              <a:t>. Maecenas </a:t>
            </a:r>
            <a:r>
              <a:rPr lang="en-US" sz="1800" dirty="0" err="1"/>
              <a:t>mauris</a:t>
            </a:r>
            <a:r>
              <a:rPr lang="en-US" sz="1800" dirty="0"/>
              <a:t> </a:t>
            </a:r>
            <a:r>
              <a:rPr lang="en-US" sz="1800" dirty="0" err="1"/>
              <a:t>felis</a:t>
            </a:r>
            <a:r>
              <a:rPr lang="en-US" sz="1800" dirty="0"/>
              <a:t>, </a:t>
            </a:r>
            <a:r>
              <a:rPr lang="en-US" sz="1800" dirty="0" err="1"/>
              <a:t>pellentesque</a:t>
            </a:r>
            <a:r>
              <a:rPr lang="en-US" sz="1800" dirty="0"/>
              <a:t> </a:t>
            </a:r>
            <a:r>
              <a:rPr lang="en-US" sz="1800" dirty="0" err="1"/>
              <a:t>sed</a:t>
            </a:r>
            <a:r>
              <a:rPr lang="en-US" sz="1800" dirty="0"/>
              <a:t>, </a:t>
            </a:r>
            <a:r>
              <a:rPr lang="en-US" sz="1800" dirty="0" err="1"/>
              <a:t>ultricies</a:t>
            </a:r>
            <a:r>
              <a:rPr lang="en-US" sz="1800" dirty="0"/>
              <a:t> </a:t>
            </a:r>
            <a:r>
              <a:rPr lang="en-US" sz="1800" dirty="0" err="1"/>
              <a:t>nec</a:t>
            </a:r>
            <a:r>
              <a:rPr lang="en-US" sz="1800" dirty="0"/>
              <a:t>, </a:t>
            </a:r>
            <a:r>
              <a:rPr lang="en-US" sz="1800" dirty="0" err="1"/>
              <a:t>vehicula</a:t>
            </a:r>
            <a:r>
              <a:rPr lang="en-US" sz="1800" dirty="0"/>
              <a:t> </a:t>
            </a:r>
            <a:r>
              <a:rPr lang="en-US" sz="1800" dirty="0" err="1"/>
              <a:t>quis</a:t>
            </a:r>
            <a:r>
              <a:rPr lang="en-US" sz="1800" dirty="0"/>
              <a:t>, </a:t>
            </a:r>
            <a:r>
              <a:rPr lang="en-US" sz="1800" dirty="0" err="1"/>
              <a:t>sapien</a:t>
            </a:r>
            <a:r>
              <a:rPr lang="en-US" sz="1800" dirty="0"/>
              <a:t>.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urna</a:t>
            </a:r>
            <a:r>
              <a:rPr lang="en-US" sz="1800" dirty="0"/>
              <a:t> </a:t>
            </a:r>
            <a:r>
              <a:rPr lang="en-US" sz="1800" dirty="0" err="1"/>
              <a:t>est</a:t>
            </a:r>
            <a:r>
              <a:rPr lang="en-US" sz="1800" dirty="0"/>
              <a:t>, </a:t>
            </a:r>
            <a:r>
              <a:rPr lang="en-US" sz="1800" dirty="0" err="1"/>
              <a:t>mattis</a:t>
            </a:r>
            <a:r>
              <a:rPr lang="en-US" sz="1800" dirty="0"/>
              <a:t>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ultricies</a:t>
            </a:r>
            <a:r>
              <a:rPr lang="en-US" sz="1800" dirty="0"/>
              <a:t>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pretium</a:t>
            </a:r>
            <a:r>
              <a:rPr lang="en-US" sz="1800" dirty="0"/>
              <a:t> </a:t>
            </a:r>
            <a:r>
              <a:rPr lang="en-US" sz="1800" dirty="0" err="1"/>
              <a:t>dignissim</a:t>
            </a:r>
            <a:r>
              <a:rPr lang="en-US" sz="1800" dirty="0"/>
              <a:t>, </a:t>
            </a:r>
            <a:r>
              <a:rPr lang="en-US" sz="1800" dirty="0" err="1"/>
              <a:t>lectus</a:t>
            </a:r>
            <a:r>
              <a:rPr lang="en-US" sz="1800" dirty="0"/>
              <a:t>. Maecenas </a:t>
            </a:r>
            <a:r>
              <a:rPr lang="en-US" sz="1800" dirty="0" err="1"/>
              <a:t>tristique</a:t>
            </a:r>
            <a:r>
              <a:rPr lang="en-US" sz="1800" dirty="0"/>
              <a:t>. </a:t>
            </a:r>
            <a:r>
              <a:rPr lang="en-US" sz="1800" dirty="0" err="1"/>
              <a:t>Donec</a:t>
            </a:r>
            <a:r>
              <a:rPr lang="en-US" sz="1800" dirty="0"/>
              <a:t> </a:t>
            </a:r>
            <a:r>
              <a:rPr lang="en-US" sz="1800" dirty="0" err="1"/>
              <a:t>est</a:t>
            </a:r>
            <a:r>
              <a:rPr lang="en-US" sz="1800" dirty="0"/>
              <a:t> </a:t>
            </a:r>
            <a:r>
              <a:rPr lang="en-US" sz="1800" dirty="0" err="1"/>
              <a:t>tortor</a:t>
            </a:r>
            <a:r>
              <a:rPr lang="en-US" sz="1800" dirty="0"/>
              <a:t>, </a:t>
            </a:r>
            <a:r>
              <a:rPr lang="en-US" sz="1800" dirty="0" err="1"/>
              <a:t>consequat</a:t>
            </a:r>
            <a:r>
              <a:rPr lang="en-US" sz="1800" dirty="0"/>
              <a:t>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consectetuer</a:t>
            </a:r>
            <a:r>
              <a:rPr lang="en-US" sz="1800" dirty="0"/>
              <a:t> </a:t>
            </a:r>
            <a:r>
              <a:rPr lang="en-US" sz="1800" dirty="0" err="1"/>
              <a:t>quis</a:t>
            </a:r>
            <a:r>
              <a:rPr lang="en-US" sz="1800" dirty="0"/>
              <a:t>, </a:t>
            </a:r>
            <a:r>
              <a:rPr lang="en-US" sz="1800" dirty="0" err="1"/>
              <a:t>aliquam</a:t>
            </a:r>
            <a:r>
              <a:rPr lang="en-US" sz="1800" dirty="0"/>
              <a:t> et, mi. </a:t>
            </a:r>
            <a:r>
              <a:rPr lang="en-US" sz="1800" dirty="0" err="1"/>
              <a:t>Proin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. </a:t>
            </a:r>
            <a:r>
              <a:rPr lang="en-US" sz="1800" dirty="0" err="1"/>
              <a:t>Proin</a:t>
            </a:r>
            <a:r>
              <a:rPr lang="en-US" sz="1800" dirty="0"/>
              <a:t> est. </a:t>
            </a:r>
            <a:r>
              <a:rPr lang="en-US" sz="1800" dirty="0" err="1"/>
              <a:t>Pellentesque</a:t>
            </a:r>
            <a:r>
              <a:rPr lang="en-US" sz="1800" dirty="0"/>
              <a:t> </a:t>
            </a:r>
            <a:r>
              <a:rPr lang="en-US" sz="1800" dirty="0" err="1"/>
              <a:t>justo</a:t>
            </a:r>
            <a:r>
              <a:rPr lang="en-US" sz="1800" dirty="0"/>
              <a:t> </a:t>
            </a:r>
            <a:r>
              <a:rPr lang="en-US" sz="1800" dirty="0" err="1"/>
              <a:t>odio</a:t>
            </a:r>
            <a:r>
              <a:rPr lang="en-US" sz="1800" dirty="0"/>
              <a:t>, </a:t>
            </a:r>
            <a:r>
              <a:rPr lang="en-US" sz="1800" dirty="0" err="1"/>
              <a:t>mollis</a:t>
            </a:r>
            <a:r>
              <a:rPr lang="en-US" sz="1800" dirty="0"/>
              <a:t> non, </a:t>
            </a:r>
            <a:r>
              <a:rPr lang="en-US" sz="1800" dirty="0" err="1"/>
              <a:t>varius</a:t>
            </a:r>
            <a:r>
              <a:rPr lang="en-US" sz="1800" dirty="0"/>
              <a:t> </a:t>
            </a:r>
            <a:r>
              <a:rPr lang="en-US" sz="1800" dirty="0" err="1"/>
              <a:t>vel</a:t>
            </a:r>
            <a:r>
              <a:rPr lang="en-US" sz="1800" dirty="0"/>
              <a:t>, </a:t>
            </a:r>
            <a:r>
              <a:rPr lang="en-US" sz="1800" dirty="0" err="1"/>
              <a:t>bibendum</a:t>
            </a:r>
            <a:r>
              <a:rPr lang="en-US" sz="1800" dirty="0"/>
              <a:t> </a:t>
            </a:r>
            <a:r>
              <a:rPr lang="en-US" sz="1800" dirty="0" err="1"/>
              <a:t>sed</a:t>
            </a:r>
            <a:r>
              <a:rPr lang="en-US" sz="1800" dirty="0"/>
              <a:t>, </a:t>
            </a:r>
            <a:r>
              <a:rPr lang="en-US" sz="1800" dirty="0" err="1"/>
              <a:t>lectus</a:t>
            </a:r>
            <a:r>
              <a:rPr lang="en-US" sz="1800" dirty="0"/>
              <a:t>. Nam </a:t>
            </a:r>
            <a:r>
              <a:rPr lang="en-US" sz="1800" dirty="0" err="1"/>
              <a:t>condimentum</a:t>
            </a:r>
            <a:r>
              <a:rPr lang="en-US" sz="1800" dirty="0"/>
              <a:t> </a:t>
            </a:r>
            <a:r>
              <a:rPr lang="en-US" sz="1800" dirty="0" err="1"/>
              <a:t>leo</a:t>
            </a:r>
            <a:r>
              <a:rPr lang="en-US" sz="1800" dirty="0"/>
              <a:t> id </a:t>
            </a:r>
            <a:r>
              <a:rPr lang="en-US" sz="1800" dirty="0" err="1"/>
              <a:t>sapien</a:t>
            </a:r>
            <a:r>
              <a:rPr lang="en-US" sz="1800" dirty="0"/>
              <a:t>.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tellus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, </a:t>
            </a:r>
            <a:r>
              <a:rPr lang="en-US" sz="1800" dirty="0" err="1"/>
              <a:t>scelerisque</a:t>
            </a:r>
            <a:r>
              <a:rPr lang="en-US" sz="1800" dirty="0"/>
              <a:t> vitae, </a:t>
            </a:r>
            <a:r>
              <a:rPr lang="en-US" sz="1800" dirty="0" err="1"/>
              <a:t>scelerisque</a:t>
            </a:r>
            <a:r>
              <a:rPr lang="en-US" sz="1800" dirty="0"/>
              <a:t> id, </a:t>
            </a:r>
            <a:r>
              <a:rPr lang="en-US" sz="1800" dirty="0" err="1"/>
              <a:t>tincidunt</a:t>
            </a:r>
            <a:r>
              <a:rPr lang="en-US" sz="1800" dirty="0"/>
              <a:t> </a:t>
            </a:r>
            <a:r>
              <a:rPr lang="en-US" sz="1800" dirty="0" err="1"/>
              <a:t>vel</a:t>
            </a:r>
            <a:r>
              <a:rPr lang="en-US" sz="1800" dirty="0"/>
              <a:t>, </a:t>
            </a:r>
            <a:r>
              <a:rPr lang="en-US" sz="1800" dirty="0" err="1"/>
              <a:t>libero</a:t>
            </a:r>
            <a:r>
              <a:rPr lang="en-US" sz="1800" dirty="0"/>
              <a:t>. </a:t>
            </a:r>
            <a:r>
              <a:rPr lang="en-US" sz="1800" dirty="0" err="1"/>
              <a:t>Phasellus</a:t>
            </a:r>
            <a:r>
              <a:rPr lang="en-US" sz="1800" dirty="0"/>
              <a:t> ac lacus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sapien</a:t>
            </a:r>
            <a:r>
              <a:rPr lang="en-US" sz="1800" dirty="0"/>
              <a:t> </a:t>
            </a:r>
            <a:r>
              <a:rPr lang="en-US" sz="1800" dirty="0" err="1"/>
              <a:t>pellentesque</a:t>
            </a:r>
            <a:r>
              <a:rPr lang="en-US" sz="1800" dirty="0"/>
              <a:t> </a:t>
            </a:r>
            <a:r>
              <a:rPr lang="en-US" sz="1800" dirty="0" err="1"/>
              <a:t>elementum</a:t>
            </a:r>
            <a:r>
              <a:rPr lang="en-US" sz="1800" dirty="0"/>
              <a:t>. </a:t>
            </a:r>
            <a:r>
              <a:rPr lang="en-US" sz="1800" dirty="0" err="1"/>
              <a:t>Mauris</a:t>
            </a:r>
            <a:r>
              <a:rPr lang="en-US" sz="1800" dirty="0"/>
              <a:t> </a:t>
            </a:r>
            <a:r>
              <a:rPr lang="en-US" sz="1800" dirty="0" err="1"/>
              <a:t>adipiscing</a:t>
            </a:r>
            <a:r>
              <a:rPr lang="en-US" sz="1800" dirty="0"/>
              <a:t>. Maecenas sit </a:t>
            </a:r>
            <a:r>
              <a:rPr lang="en-US" sz="1800" dirty="0" err="1"/>
              <a:t>amet</a:t>
            </a:r>
            <a:r>
              <a:rPr lang="en-US" sz="1800" dirty="0"/>
              <a:t> nisi. </a:t>
            </a:r>
            <a:r>
              <a:rPr lang="en-US" sz="1800" dirty="0" err="1"/>
              <a:t>Morbi</a:t>
            </a:r>
            <a:r>
              <a:rPr lang="en-US" sz="1800" dirty="0"/>
              <a:t> </a:t>
            </a:r>
            <a:r>
              <a:rPr lang="en-US" sz="1800" dirty="0" err="1"/>
              <a:t>tristique</a:t>
            </a:r>
            <a:r>
              <a:rPr lang="en-US" sz="1800" dirty="0"/>
              <a:t> </a:t>
            </a:r>
            <a:r>
              <a:rPr lang="en-US" sz="1800" dirty="0" err="1"/>
              <a:t>mauris</a:t>
            </a:r>
            <a:r>
              <a:rPr lang="en-US" sz="1800" dirty="0"/>
              <a:t> </a:t>
            </a:r>
            <a:r>
              <a:rPr lang="en-US" sz="1800" dirty="0" err="1"/>
              <a:t>eu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. </a:t>
            </a:r>
          </a:p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endParaRPr lang="en-US" sz="1800" dirty="0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-5486399" y="16459200"/>
            <a:ext cx="32918400" cy="31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2192000" y="1295400"/>
            <a:ext cx="8610600" cy="30327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US" sz="3200" dirty="0">
                <a:solidFill>
                  <a:srgbClr val="000000"/>
                </a:solidFill>
                <a:latin typeface="Arial Black" pitchFamily="34" charset="0"/>
              </a:rPr>
              <a:t>Column 1</a:t>
            </a:r>
          </a:p>
          <a:p>
            <a:pPr>
              <a:lnSpc>
                <a:spcPct val="150000"/>
              </a:lnSpc>
            </a:pP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ipsum</a:t>
            </a:r>
            <a:r>
              <a:rPr lang="en-US" sz="1800" dirty="0"/>
              <a:t> dolor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consectetuer</a:t>
            </a:r>
            <a:r>
              <a:rPr lang="en-US" sz="1800" dirty="0"/>
              <a:t> </a:t>
            </a:r>
            <a:r>
              <a:rPr lang="en-US" sz="1800" dirty="0" err="1"/>
              <a:t>adipiscing</a:t>
            </a:r>
            <a:r>
              <a:rPr lang="en-US" sz="1800" dirty="0"/>
              <a:t> </a:t>
            </a:r>
            <a:r>
              <a:rPr lang="en-US" sz="1800" dirty="0" err="1"/>
              <a:t>elit</a:t>
            </a:r>
            <a:r>
              <a:rPr lang="en-US" sz="1800" dirty="0"/>
              <a:t>. </a:t>
            </a:r>
            <a:r>
              <a:rPr lang="en-US" sz="1800" dirty="0" err="1"/>
              <a:t>Nullam</a:t>
            </a:r>
            <a:r>
              <a:rPr lang="en-US" sz="1800" dirty="0"/>
              <a:t> </a:t>
            </a:r>
            <a:r>
              <a:rPr lang="en-US" sz="1800" dirty="0" err="1"/>
              <a:t>mollis</a:t>
            </a:r>
            <a:r>
              <a:rPr lang="en-US" sz="1800" dirty="0"/>
              <a:t> </a:t>
            </a:r>
            <a:r>
              <a:rPr lang="en-US" sz="1800" dirty="0" err="1"/>
              <a:t>leo</a:t>
            </a:r>
            <a:r>
              <a:rPr lang="en-US" sz="1800" dirty="0"/>
              <a:t> id </a:t>
            </a:r>
            <a:r>
              <a:rPr lang="en-US" sz="1800" dirty="0" err="1"/>
              <a:t>neque</a:t>
            </a:r>
            <a:r>
              <a:rPr lang="en-US" sz="1800" dirty="0"/>
              <a:t>. In id </a:t>
            </a:r>
            <a:r>
              <a:rPr lang="en-US" sz="1800" dirty="0" err="1"/>
              <a:t>nunc</a:t>
            </a:r>
            <a:r>
              <a:rPr lang="en-US" sz="1800" dirty="0"/>
              <a:t> non </a:t>
            </a:r>
            <a:r>
              <a:rPr lang="en-US" sz="1800" dirty="0" err="1"/>
              <a:t>urna</a:t>
            </a:r>
            <a:r>
              <a:rPr lang="en-US" sz="1800" dirty="0"/>
              <a:t> dictum </a:t>
            </a:r>
            <a:r>
              <a:rPr lang="en-US" sz="1800" dirty="0" err="1"/>
              <a:t>accumsan</a:t>
            </a:r>
            <a:r>
              <a:rPr lang="en-US" sz="1800" dirty="0"/>
              <a:t>. In </a:t>
            </a:r>
            <a:r>
              <a:rPr lang="en-US" sz="1800" dirty="0" err="1"/>
              <a:t>porta</a:t>
            </a:r>
            <a:r>
              <a:rPr lang="en-US" sz="1800" dirty="0"/>
              <a:t> </a:t>
            </a:r>
            <a:r>
              <a:rPr lang="en-US" sz="1800" dirty="0" err="1"/>
              <a:t>pulvinar</a:t>
            </a:r>
            <a:r>
              <a:rPr lang="en-US" sz="1800" dirty="0"/>
              <a:t> </a:t>
            </a:r>
            <a:r>
              <a:rPr lang="en-US" sz="1800" dirty="0" err="1"/>
              <a:t>tellus</a:t>
            </a:r>
            <a:r>
              <a:rPr lang="en-US" sz="1800" dirty="0"/>
              <a:t>. </a:t>
            </a:r>
            <a:r>
              <a:rPr lang="en-US" sz="1800" dirty="0" err="1"/>
              <a:t>Pellentesque</a:t>
            </a:r>
            <a:r>
              <a:rPr lang="en-US" sz="1800" dirty="0"/>
              <a:t> id </a:t>
            </a:r>
            <a:r>
              <a:rPr lang="en-US" sz="1800" dirty="0" err="1"/>
              <a:t>est</a:t>
            </a:r>
            <a:r>
              <a:rPr lang="en-US" sz="1800" dirty="0"/>
              <a:t> </a:t>
            </a:r>
            <a:r>
              <a:rPr lang="en-US" sz="1800" dirty="0" err="1"/>
              <a:t>nec</a:t>
            </a:r>
            <a:r>
              <a:rPr lang="en-US" sz="1800" dirty="0"/>
              <a:t> </a:t>
            </a:r>
            <a:r>
              <a:rPr lang="en-US" sz="1800" dirty="0" err="1"/>
              <a:t>diam</a:t>
            </a:r>
            <a:r>
              <a:rPr lang="en-US" sz="1800" dirty="0"/>
              <a:t> </a:t>
            </a:r>
            <a:r>
              <a:rPr lang="en-US" sz="1800" dirty="0" err="1"/>
              <a:t>placerat</a:t>
            </a:r>
            <a:r>
              <a:rPr lang="en-US" sz="1800" dirty="0"/>
              <a:t> </a:t>
            </a:r>
            <a:r>
              <a:rPr lang="en-US" sz="1800" dirty="0" err="1"/>
              <a:t>consequat</a:t>
            </a:r>
            <a:r>
              <a:rPr lang="en-US" sz="1800" dirty="0"/>
              <a:t>. </a:t>
            </a:r>
            <a:r>
              <a:rPr lang="en-US" sz="1800" dirty="0" err="1"/>
              <a:t>Suspendisse</a:t>
            </a:r>
            <a:r>
              <a:rPr lang="en-US" sz="1800" dirty="0"/>
              <a:t> </a:t>
            </a:r>
            <a:r>
              <a:rPr lang="en-US" sz="1800" dirty="0" err="1"/>
              <a:t>eu</a:t>
            </a:r>
            <a:r>
              <a:rPr lang="en-US" sz="1800" dirty="0"/>
              <a:t> </a:t>
            </a:r>
            <a:r>
              <a:rPr lang="en-US" sz="1800" dirty="0" err="1"/>
              <a:t>tellus</a:t>
            </a:r>
            <a:r>
              <a:rPr lang="en-US" sz="1800" dirty="0"/>
              <a:t>. </a:t>
            </a:r>
            <a:r>
              <a:rPr lang="en-US" sz="1800" dirty="0" err="1"/>
              <a:t>Pellentesque</a:t>
            </a:r>
            <a:r>
              <a:rPr lang="en-US" sz="1800" dirty="0"/>
              <a:t> non </a:t>
            </a:r>
            <a:r>
              <a:rPr lang="en-US" sz="1800" dirty="0" err="1"/>
              <a:t>eros</a:t>
            </a:r>
            <a:r>
              <a:rPr lang="en-US" sz="1800" dirty="0"/>
              <a:t>. </a:t>
            </a:r>
            <a:r>
              <a:rPr lang="en-US" sz="1800" dirty="0" err="1"/>
              <a:t>Donec</a:t>
            </a:r>
            <a:r>
              <a:rPr lang="en-US" sz="1800" dirty="0"/>
              <a:t> </a:t>
            </a:r>
            <a:r>
              <a:rPr lang="en-US" sz="1800" dirty="0" err="1"/>
              <a:t>lacinia</a:t>
            </a:r>
            <a:r>
              <a:rPr lang="en-US" sz="1800" dirty="0"/>
              <a:t> </a:t>
            </a:r>
            <a:r>
              <a:rPr lang="en-US" sz="1800" dirty="0" err="1"/>
              <a:t>velit</a:t>
            </a:r>
            <a:r>
              <a:rPr lang="en-US" sz="1800" dirty="0"/>
              <a:t> at </a:t>
            </a:r>
            <a:r>
              <a:rPr lang="en-US" sz="1800" dirty="0" err="1"/>
              <a:t>leo</a:t>
            </a:r>
            <a:r>
              <a:rPr lang="en-US" sz="1800" dirty="0"/>
              <a:t>. </a:t>
            </a:r>
            <a:r>
              <a:rPr lang="en-US" sz="1800" dirty="0" err="1"/>
              <a:t>Donec</a:t>
            </a:r>
            <a:r>
              <a:rPr lang="en-US" sz="1800" dirty="0"/>
              <a:t> </a:t>
            </a:r>
            <a:r>
              <a:rPr lang="en-US" sz="1800" dirty="0" err="1"/>
              <a:t>facilisis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 </a:t>
            </a:r>
            <a:r>
              <a:rPr lang="en-US" sz="1800" dirty="0" err="1"/>
              <a:t>vel</a:t>
            </a:r>
            <a:r>
              <a:rPr lang="en-US" sz="1800" dirty="0"/>
              <a:t> </a:t>
            </a:r>
            <a:r>
              <a:rPr lang="en-US" sz="1800" dirty="0" err="1"/>
              <a:t>massa</a:t>
            </a:r>
            <a:r>
              <a:rPr lang="en-US" sz="1800" dirty="0"/>
              <a:t>. </a:t>
            </a:r>
            <a:r>
              <a:rPr lang="en-US" sz="1800" dirty="0" err="1"/>
              <a:t>Duis</a:t>
            </a:r>
            <a:r>
              <a:rPr lang="en-US" sz="1800" dirty="0"/>
              <a:t> </a:t>
            </a:r>
            <a:r>
              <a:rPr lang="en-US" sz="1800" dirty="0" err="1"/>
              <a:t>sodales</a:t>
            </a:r>
            <a:r>
              <a:rPr lang="en-US" sz="1800" dirty="0"/>
              <a:t>. </a:t>
            </a:r>
            <a:r>
              <a:rPr lang="en-US" sz="1800" dirty="0" err="1"/>
              <a:t>Suspendisse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 </a:t>
            </a:r>
            <a:r>
              <a:rPr lang="en-US" sz="1800" dirty="0" err="1"/>
              <a:t>eros</a:t>
            </a:r>
            <a:r>
              <a:rPr lang="en-US" sz="1800" dirty="0"/>
              <a:t>, </a:t>
            </a:r>
            <a:r>
              <a:rPr lang="en-US" sz="1800" dirty="0" err="1"/>
              <a:t>volutpat</a:t>
            </a:r>
            <a:r>
              <a:rPr lang="en-US" sz="1800" dirty="0"/>
              <a:t> non, </a:t>
            </a:r>
            <a:r>
              <a:rPr lang="en-US" sz="1800" dirty="0" err="1"/>
              <a:t>ullamcorper</a:t>
            </a:r>
            <a:r>
              <a:rPr lang="en-US" sz="1800" dirty="0"/>
              <a:t> ac, </a:t>
            </a:r>
            <a:r>
              <a:rPr lang="en-US" sz="1800" dirty="0" err="1"/>
              <a:t>pellentesque</a:t>
            </a:r>
            <a:r>
              <a:rPr lang="en-US" sz="1800" dirty="0"/>
              <a:t> in, sem. </a:t>
            </a:r>
            <a:r>
              <a:rPr lang="en-US" sz="1800" dirty="0" err="1"/>
              <a:t>Cras</a:t>
            </a:r>
            <a:r>
              <a:rPr lang="en-US" sz="1800" dirty="0"/>
              <a:t> </a:t>
            </a:r>
            <a:r>
              <a:rPr lang="en-US" sz="1800" dirty="0" err="1"/>
              <a:t>placerat</a:t>
            </a:r>
            <a:r>
              <a:rPr lang="en-US" sz="1800" dirty="0"/>
              <a:t> </a:t>
            </a:r>
            <a:r>
              <a:rPr lang="en-US" sz="1800" dirty="0" err="1"/>
              <a:t>hendrerit</a:t>
            </a:r>
            <a:r>
              <a:rPr lang="en-US" sz="18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1800" dirty="0" err="1"/>
              <a:t>Nulla</a:t>
            </a:r>
            <a:r>
              <a:rPr lang="en-US" sz="1800" dirty="0"/>
              <a:t> et dolor ac </a:t>
            </a:r>
            <a:r>
              <a:rPr lang="en-US" sz="1800" dirty="0" err="1"/>
              <a:t>turpis</a:t>
            </a:r>
            <a:r>
              <a:rPr lang="en-US" sz="1800" dirty="0"/>
              <a:t> </a:t>
            </a:r>
            <a:r>
              <a:rPr lang="en-US" sz="1800" dirty="0" err="1"/>
              <a:t>fringilla</a:t>
            </a:r>
            <a:r>
              <a:rPr lang="en-US" sz="1800" dirty="0"/>
              <a:t> </a:t>
            </a:r>
            <a:r>
              <a:rPr lang="en-US" sz="1800" dirty="0" err="1"/>
              <a:t>semper</a:t>
            </a:r>
            <a:r>
              <a:rPr lang="en-US" sz="1800" dirty="0"/>
              <a:t>. </a:t>
            </a:r>
            <a:r>
              <a:rPr lang="en-US" sz="1800" dirty="0" err="1"/>
              <a:t>Proin</a:t>
            </a:r>
            <a:r>
              <a:rPr lang="en-US" sz="1800" dirty="0"/>
              <a:t> </a:t>
            </a:r>
            <a:r>
              <a:rPr lang="en-US" sz="1800" dirty="0" err="1"/>
              <a:t>pulvinar</a:t>
            </a:r>
            <a:r>
              <a:rPr lang="en-US" sz="1800" dirty="0"/>
              <a:t>. Integer sem. </a:t>
            </a:r>
            <a:r>
              <a:rPr lang="en-US" sz="1800" dirty="0" err="1"/>
              <a:t>Quisque</a:t>
            </a:r>
            <a:r>
              <a:rPr lang="en-US" sz="1800" dirty="0"/>
              <a:t> </a:t>
            </a:r>
            <a:r>
              <a:rPr lang="en-US" sz="1800" dirty="0" err="1"/>
              <a:t>quis</a:t>
            </a:r>
            <a:r>
              <a:rPr lang="en-US" sz="1800" dirty="0"/>
              <a:t> magna </a:t>
            </a:r>
            <a:r>
              <a:rPr lang="en-US" sz="1800" dirty="0" err="1"/>
              <a:t>euismod</a:t>
            </a:r>
            <a:r>
              <a:rPr lang="en-US" sz="1800" dirty="0"/>
              <a:t> </a:t>
            </a:r>
            <a:r>
              <a:rPr lang="en-US" sz="1800" dirty="0" err="1"/>
              <a:t>augue</a:t>
            </a:r>
            <a:r>
              <a:rPr lang="en-US" sz="1800" dirty="0"/>
              <a:t> </a:t>
            </a:r>
            <a:r>
              <a:rPr lang="en-US" sz="1800" dirty="0" err="1"/>
              <a:t>consectetuer</a:t>
            </a:r>
            <a:r>
              <a:rPr lang="en-US" sz="1800" dirty="0"/>
              <a:t> </a:t>
            </a:r>
            <a:r>
              <a:rPr lang="en-US" sz="1800" dirty="0" err="1"/>
              <a:t>elementum</a:t>
            </a:r>
            <a:r>
              <a:rPr lang="en-US" sz="1800" dirty="0"/>
              <a:t>. </a:t>
            </a:r>
            <a:r>
              <a:rPr lang="en-US" sz="1800" dirty="0" err="1"/>
              <a:t>Vivamus</a:t>
            </a:r>
            <a:r>
              <a:rPr lang="en-US" sz="1800" dirty="0"/>
              <a:t> </a:t>
            </a:r>
            <a:r>
              <a:rPr lang="en-US" sz="1800" dirty="0" err="1"/>
              <a:t>turpis</a:t>
            </a:r>
            <a:r>
              <a:rPr lang="en-US" sz="1800" dirty="0"/>
              <a:t>. Maecenas </a:t>
            </a:r>
            <a:r>
              <a:rPr lang="en-US" sz="1800" dirty="0" err="1"/>
              <a:t>lectus</a:t>
            </a:r>
            <a:r>
              <a:rPr lang="en-US" sz="1800" dirty="0"/>
              <a:t> </a:t>
            </a:r>
            <a:r>
              <a:rPr lang="en-US" sz="1800" dirty="0" err="1"/>
              <a:t>tortor</a:t>
            </a:r>
            <a:r>
              <a:rPr lang="en-US" sz="1800" dirty="0"/>
              <a:t>, </a:t>
            </a:r>
            <a:r>
              <a:rPr lang="en-US" sz="1800" dirty="0" err="1"/>
              <a:t>accumsan</a:t>
            </a:r>
            <a:r>
              <a:rPr lang="en-US" sz="1800" dirty="0"/>
              <a:t> ac, </a:t>
            </a:r>
            <a:r>
              <a:rPr lang="en-US" sz="1800" dirty="0" err="1"/>
              <a:t>cursus</a:t>
            </a:r>
            <a:r>
              <a:rPr lang="en-US" sz="1800" dirty="0"/>
              <a:t> </a:t>
            </a:r>
            <a:r>
              <a:rPr lang="en-US" sz="1800" dirty="0" err="1"/>
              <a:t>pretium</a:t>
            </a:r>
            <a:r>
              <a:rPr lang="en-US" sz="1800" dirty="0"/>
              <a:t>, </a:t>
            </a:r>
            <a:r>
              <a:rPr lang="en-US" sz="1800" dirty="0" err="1"/>
              <a:t>hendrerit</a:t>
            </a:r>
            <a:r>
              <a:rPr lang="en-US" sz="1800" dirty="0"/>
              <a:t> sit </a:t>
            </a:r>
            <a:r>
              <a:rPr lang="en-US" sz="1800" dirty="0" err="1"/>
              <a:t>amet</a:t>
            </a:r>
            <a:r>
              <a:rPr lang="en-US" sz="1800" dirty="0"/>
              <a:t>, quam. </a:t>
            </a:r>
            <a:r>
              <a:rPr lang="en-US" sz="1800" dirty="0" err="1"/>
              <a:t>Vivamus</a:t>
            </a:r>
            <a:r>
              <a:rPr lang="en-US" sz="1800" dirty="0"/>
              <a:t> in </a:t>
            </a:r>
            <a:r>
              <a:rPr lang="en-US" sz="1800" dirty="0" err="1"/>
              <a:t>massa</a:t>
            </a:r>
            <a:r>
              <a:rPr lang="en-US" sz="1800" dirty="0"/>
              <a:t> ac </a:t>
            </a:r>
            <a:r>
              <a:rPr lang="en-US" sz="1800" dirty="0" err="1"/>
              <a:t>pede</a:t>
            </a:r>
            <a:r>
              <a:rPr lang="en-US" sz="1800" dirty="0"/>
              <a:t> </a:t>
            </a:r>
            <a:r>
              <a:rPr lang="en-US" sz="1800" dirty="0" err="1"/>
              <a:t>lacinia</a:t>
            </a:r>
            <a:r>
              <a:rPr lang="en-US" sz="1800" dirty="0"/>
              <a:t> </a:t>
            </a:r>
            <a:r>
              <a:rPr lang="en-US" sz="1800" dirty="0" err="1"/>
              <a:t>egestas</a:t>
            </a:r>
            <a:r>
              <a:rPr lang="en-US" sz="1800" dirty="0"/>
              <a:t>. </a:t>
            </a:r>
            <a:r>
              <a:rPr lang="en-US" sz="1800" dirty="0" err="1"/>
              <a:t>Vestibulum</a:t>
            </a:r>
            <a:r>
              <a:rPr lang="en-US" sz="1800" dirty="0"/>
              <a:t> ante </a:t>
            </a:r>
            <a:r>
              <a:rPr lang="en-US" sz="1800" dirty="0" err="1"/>
              <a:t>ipsum</a:t>
            </a:r>
            <a:r>
              <a:rPr lang="en-US" sz="1800" dirty="0"/>
              <a:t> </a:t>
            </a:r>
            <a:r>
              <a:rPr lang="en-US" sz="1800" dirty="0" err="1"/>
              <a:t>primis</a:t>
            </a:r>
            <a:r>
              <a:rPr lang="en-US" sz="1800" dirty="0"/>
              <a:t> in </a:t>
            </a:r>
            <a:r>
              <a:rPr lang="en-US" sz="1800" dirty="0" err="1"/>
              <a:t>faucibus</a:t>
            </a:r>
            <a:r>
              <a:rPr lang="en-US" sz="1800" dirty="0"/>
              <a:t> </a:t>
            </a:r>
            <a:r>
              <a:rPr lang="en-US" sz="1800" dirty="0" err="1"/>
              <a:t>orci</a:t>
            </a:r>
            <a:r>
              <a:rPr lang="en-US" sz="1800" dirty="0"/>
              <a:t> </a:t>
            </a:r>
            <a:r>
              <a:rPr lang="en-US" sz="1800" dirty="0" err="1"/>
              <a:t>luctus</a:t>
            </a:r>
            <a:r>
              <a:rPr lang="en-US" sz="1800" dirty="0"/>
              <a:t> et </a:t>
            </a:r>
            <a:r>
              <a:rPr lang="en-US" sz="1800" dirty="0" err="1"/>
              <a:t>ultrices</a:t>
            </a:r>
            <a:r>
              <a:rPr lang="en-US" sz="1800" dirty="0"/>
              <a:t> </a:t>
            </a:r>
            <a:r>
              <a:rPr lang="en-US" sz="1800" dirty="0" err="1"/>
              <a:t>posuere</a:t>
            </a:r>
            <a:r>
              <a:rPr lang="en-US" sz="1800" dirty="0"/>
              <a:t> </a:t>
            </a:r>
            <a:r>
              <a:rPr lang="en-US" sz="1800" dirty="0" err="1"/>
              <a:t>cubilia</a:t>
            </a:r>
            <a:r>
              <a:rPr lang="en-US" sz="1800" dirty="0"/>
              <a:t> </a:t>
            </a:r>
            <a:r>
              <a:rPr lang="en-US" sz="1800" dirty="0" err="1"/>
              <a:t>Curae</a:t>
            </a:r>
            <a:r>
              <a:rPr lang="en-US" sz="1800" dirty="0"/>
              <a:t>;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aliquet</a:t>
            </a:r>
            <a:r>
              <a:rPr lang="en-US" sz="1800" dirty="0"/>
              <a:t> </a:t>
            </a:r>
            <a:r>
              <a:rPr lang="en-US" sz="1800" dirty="0" err="1"/>
              <a:t>pharetra</a:t>
            </a:r>
            <a:r>
              <a:rPr lang="en-US" sz="1800" dirty="0"/>
              <a:t> </a:t>
            </a:r>
            <a:r>
              <a:rPr lang="en-US" sz="1800" dirty="0" err="1"/>
              <a:t>sapien</a:t>
            </a:r>
            <a:r>
              <a:rPr lang="en-US" sz="1800" dirty="0"/>
              <a:t>. </a:t>
            </a:r>
            <a:r>
              <a:rPr lang="en-US" sz="1800" dirty="0" err="1"/>
              <a:t>Proin</a:t>
            </a:r>
            <a:r>
              <a:rPr lang="en-US" sz="1800" dirty="0"/>
              <a:t> </a:t>
            </a:r>
            <a:r>
              <a:rPr lang="en-US" sz="1800" dirty="0" err="1"/>
              <a:t>vulputate</a:t>
            </a:r>
            <a:r>
              <a:rPr lang="en-US" sz="1800" dirty="0"/>
              <a:t> dui at </a:t>
            </a:r>
            <a:r>
              <a:rPr lang="en-US" sz="1800" dirty="0" err="1"/>
              <a:t>enim</a:t>
            </a:r>
            <a:r>
              <a:rPr lang="en-US" sz="1800" dirty="0"/>
              <a:t> </a:t>
            </a:r>
            <a:r>
              <a:rPr lang="en-US" sz="1800" dirty="0" err="1"/>
              <a:t>iaculis</a:t>
            </a:r>
            <a:r>
              <a:rPr lang="en-US" sz="1800" dirty="0"/>
              <a:t> </a:t>
            </a:r>
            <a:r>
              <a:rPr lang="en-US" sz="1800" dirty="0" err="1"/>
              <a:t>hendrerit</a:t>
            </a:r>
            <a:r>
              <a:rPr lang="en-US" sz="1800" dirty="0"/>
              <a:t>. </a:t>
            </a:r>
            <a:r>
              <a:rPr lang="en-US" sz="1800" dirty="0" err="1"/>
              <a:t>Cras</a:t>
            </a:r>
            <a:r>
              <a:rPr lang="en-US" sz="1800" dirty="0"/>
              <a:t> </a:t>
            </a:r>
            <a:r>
              <a:rPr lang="en-US" sz="1800" dirty="0" err="1"/>
              <a:t>sodales</a:t>
            </a:r>
            <a:r>
              <a:rPr lang="en-US" sz="1800" dirty="0"/>
              <a:t> </a:t>
            </a:r>
            <a:r>
              <a:rPr lang="en-US" sz="1800" dirty="0" err="1"/>
              <a:t>placerat</a:t>
            </a:r>
            <a:r>
              <a:rPr lang="en-US" sz="1800" dirty="0"/>
              <a:t> </a:t>
            </a:r>
            <a:r>
              <a:rPr lang="en-US" sz="1800" dirty="0" err="1"/>
              <a:t>nunc</a:t>
            </a:r>
            <a:r>
              <a:rPr lang="en-US" sz="1800" dirty="0"/>
              <a:t>. </a:t>
            </a:r>
            <a:r>
              <a:rPr lang="en-US" sz="1800" dirty="0" err="1"/>
              <a:t>Suspendisse</a:t>
            </a:r>
            <a:r>
              <a:rPr lang="en-US" sz="1800" dirty="0"/>
              <a:t>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neque</a:t>
            </a:r>
            <a:r>
              <a:rPr lang="en-US" sz="1800" dirty="0"/>
              <a:t>. </a:t>
            </a:r>
            <a:r>
              <a:rPr lang="en-US" sz="1800" dirty="0" err="1"/>
              <a:t>Suspendisse</a:t>
            </a:r>
            <a:r>
              <a:rPr lang="en-US" sz="1800" dirty="0"/>
              <a:t> </a:t>
            </a:r>
            <a:r>
              <a:rPr lang="en-US" sz="1800" dirty="0" err="1"/>
              <a:t>eget</a:t>
            </a:r>
            <a:r>
              <a:rPr lang="en-US" sz="1800" dirty="0"/>
              <a:t> </a:t>
            </a:r>
            <a:r>
              <a:rPr lang="en-US" sz="1800" dirty="0" err="1"/>
              <a:t>elit</a:t>
            </a:r>
            <a:r>
              <a:rPr lang="en-US" sz="1800" dirty="0"/>
              <a:t> </a:t>
            </a:r>
            <a:r>
              <a:rPr lang="en-US" sz="1800" dirty="0" err="1"/>
              <a:t>quis</a:t>
            </a:r>
            <a:r>
              <a:rPr lang="en-US" sz="1800" dirty="0"/>
              <a:t> </a:t>
            </a:r>
            <a:r>
              <a:rPr lang="en-US" sz="1800" dirty="0" err="1"/>
              <a:t>augue</a:t>
            </a:r>
            <a:r>
              <a:rPr lang="en-US" sz="1800" dirty="0"/>
              <a:t> tempus </a:t>
            </a:r>
            <a:r>
              <a:rPr lang="en-US" sz="1800" dirty="0" err="1"/>
              <a:t>eleifend</a:t>
            </a:r>
            <a:r>
              <a:rPr lang="en-US" sz="18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1800" dirty="0" err="1"/>
              <a:t>Curabitur</a:t>
            </a:r>
            <a:r>
              <a:rPr lang="en-US" sz="1800" dirty="0"/>
              <a:t> </a:t>
            </a:r>
            <a:r>
              <a:rPr lang="en-US" sz="1800" dirty="0" err="1"/>
              <a:t>sollicitudin</a:t>
            </a:r>
            <a:r>
              <a:rPr lang="en-US" sz="1800" dirty="0"/>
              <a:t>. </a:t>
            </a:r>
            <a:r>
              <a:rPr lang="en-US" sz="1800" dirty="0" err="1"/>
              <a:t>Aenean</a:t>
            </a:r>
            <a:r>
              <a:rPr lang="en-US" sz="1800" dirty="0"/>
              <a:t> </a:t>
            </a:r>
            <a:r>
              <a:rPr lang="en-US" sz="1800" dirty="0" err="1"/>
              <a:t>scelerisque</a:t>
            </a:r>
            <a:r>
              <a:rPr lang="en-US" sz="1800" dirty="0"/>
              <a:t>. </a:t>
            </a:r>
            <a:r>
              <a:rPr lang="en-US" sz="1800" dirty="0" err="1"/>
              <a:t>Proin</a:t>
            </a:r>
            <a:r>
              <a:rPr lang="en-US" sz="1800" dirty="0"/>
              <a:t> at </a:t>
            </a:r>
            <a:r>
              <a:rPr lang="en-US" sz="1800" dirty="0" err="1"/>
              <a:t>massa</a:t>
            </a:r>
            <a:r>
              <a:rPr lang="en-US" sz="1800" dirty="0"/>
              <a:t>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pede</a:t>
            </a:r>
            <a:r>
              <a:rPr lang="en-US" sz="1800" dirty="0"/>
              <a:t> </a:t>
            </a:r>
            <a:r>
              <a:rPr lang="en-US" sz="1800" dirty="0" err="1"/>
              <a:t>luctus</a:t>
            </a:r>
            <a:r>
              <a:rPr lang="en-US" sz="1800" dirty="0"/>
              <a:t> </a:t>
            </a:r>
            <a:r>
              <a:rPr lang="en-US" sz="1800" dirty="0" err="1"/>
              <a:t>accumsan</a:t>
            </a:r>
            <a:r>
              <a:rPr lang="en-US" sz="1800" dirty="0"/>
              <a:t>. </a:t>
            </a:r>
            <a:r>
              <a:rPr lang="en-US" sz="1800" dirty="0" err="1"/>
              <a:t>Vivamus</a:t>
            </a:r>
            <a:r>
              <a:rPr lang="en-US" sz="1800" dirty="0"/>
              <a:t> </a:t>
            </a:r>
            <a:r>
              <a:rPr lang="en-US" sz="1800" dirty="0" err="1"/>
              <a:t>auctor</a:t>
            </a:r>
            <a:r>
              <a:rPr lang="en-US" sz="1800" dirty="0"/>
              <a:t> </a:t>
            </a:r>
            <a:r>
              <a:rPr lang="en-US" sz="1800" dirty="0" err="1"/>
              <a:t>justo</a:t>
            </a:r>
            <a:r>
              <a:rPr lang="en-US" sz="1800" dirty="0"/>
              <a:t> non </a:t>
            </a:r>
            <a:r>
              <a:rPr lang="en-US" sz="1800" dirty="0" err="1"/>
              <a:t>velit</a:t>
            </a:r>
            <a:r>
              <a:rPr lang="en-US" sz="1800" dirty="0"/>
              <a:t>. </a:t>
            </a:r>
            <a:r>
              <a:rPr lang="en-US" sz="1800" dirty="0" err="1"/>
              <a:t>Quisque</a:t>
            </a:r>
            <a:r>
              <a:rPr lang="en-US" sz="1800" dirty="0"/>
              <a:t> </a:t>
            </a:r>
            <a:r>
              <a:rPr lang="en-US" sz="1800" dirty="0" err="1"/>
              <a:t>sapien</a:t>
            </a:r>
            <a:r>
              <a:rPr lang="en-US" sz="1800" dirty="0"/>
              <a:t> </a:t>
            </a:r>
            <a:r>
              <a:rPr lang="en-US" sz="1800" dirty="0" err="1"/>
              <a:t>urna</a:t>
            </a:r>
            <a:r>
              <a:rPr lang="en-US" sz="1800" dirty="0"/>
              <a:t>, </a:t>
            </a:r>
            <a:r>
              <a:rPr lang="en-US" sz="1800" dirty="0" err="1"/>
              <a:t>auctor</a:t>
            </a:r>
            <a:r>
              <a:rPr lang="en-US" sz="1800" dirty="0"/>
              <a:t> non, </a:t>
            </a:r>
            <a:r>
              <a:rPr lang="en-US" sz="1800" dirty="0" err="1"/>
              <a:t>elementum</a:t>
            </a:r>
            <a:r>
              <a:rPr lang="en-US" sz="1800" dirty="0"/>
              <a:t> in, </a:t>
            </a:r>
            <a:r>
              <a:rPr lang="en-US" sz="1800" dirty="0" err="1"/>
              <a:t>pretium</a:t>
            </a:r>
            <a:r>
              <a:rPr lang="en-US" sz="1800" dirty="0"/>
              <a:t> a, </a:t>
            </a:r>
            <a:r>
              <a:rPr lang="en-US" sz="1800" dirty="0" err="1"/>
              <a:t>massa</a:t>
            </a:r>
            <a:r>
              <a:rPr lang="en-US" sz="1800" dirty="0"/>
              <a:t>. </a:t>
            </a:r>
            <a:r>
              <a:rPr lang="en-US" sz="1800" dirty="0" err="1"/>
              <a:t>Vestibulum</a:t>
            </a:r>
            <a:r>
              <a:rPr lang="en-US" sz="1800" dirty="0"/>
              <a:t> ante </a:t>
            </a:r>
            <a:r>
              <a:rPr lang="en-US" sz="1800" dirty="0" err="1"/>
              <a:t>ipsum</a:t>
            </a:r>
            <a:r>
              <a:rPr lang="en-US" sz="1800" dirty="0"/>
              <a:t> </a:t>
            </a:r>
            <a:r>
              <a:rPr lang="en-US" sz="1800" dirty="0" err="1"/>
              <a:t>primis</a:t>
            </a:r>
            <a:r>
              <a:rPr lang="en-US" sz="1800" dirty="0"/>
              <a:t> in </a:t>
            </a:r>
            <a:r>
              <a:rPr lang="en-US" sz="1800" dirty="0" err="1"/>
              <a:t>faucibus</a:t>
            </a:r>
            <a:r>
              <a:rPr lang="en-US" sz="1800" dirty="0"/>
              <a:t> </a:t>
            </a:r>
            <a:r>
              <a:rPr lang="en-US" sz="1800" dirty="0" err="1"/>
              <a:t>orci</a:t>
            </a:r>
            <a:r>
              <a:rPr lang="en-US" sz="1800" dirty="0"/>
              <a:t> </a:t>
            </a:r>
            <a:r>
              <a:rPr lang="en-US" sz="1800" dirty="0" err="1"/>
              <a:t>luctus</a:t>
            </a:r>
            <a:r>
              <a:rPr lang="en-US" sz="1800" dirty="0"/>
              <a:t> et </a:t>
            </a:r>
            <a:r>
              <a:rPr lang="en-US" sz="1800" dirty="0" err="1"/>
              <a:t>ultrices</a:t>
            </a:r>
            <a:r>
              <a:rPr lang="en-US" sz="1800" dirty="0"/>
              <a:t> </a:t>
            </a:r>
            <a:r>
              <a:rPr lang="en-US" sz="1800" dirty="0" err="1"/>
              <a:t>posuere</a:t>
            </a:r>
            <a:r>
              <a:rPr lang="en-US" sz="1800" dirty="0"/>
              <a:t> </a:t>
            </a:r>
            <a:r>
              <a:rPr lang="en-US" sz="1800" dirty="0" err="1"/>
              <a:t>cubilia</a:t>
            </a:r>
            <a:r>
              <a:rPr lang="en-US" sz="1800" dirty="0"/>
              <a:t> </a:t>
            </a:r>
            <a:r>
              <a:rPr lang="en-US" sz="1800" dirty="0" err="1"/>
              <a:t>Curae</a:t>
            </a:r>
            <a:r>
              <a:rPr lang="en-US" sz="1800" dirty="0"/>
              <a:t>; </a:t>
            </a:r>
            <a:r>
              <a:rPr lang="en-US" sz="1800" dirty="0" err="1"/>
              <a:t>Fusce</a:t>
            </a:r>
            <a:r>
              <a:rPr lang="en-US" sz="1800" dirty="0"/>
              <a:t> ac </a:t>
            </a:r>
            <a:r>
              <a:rPr lang="en-US" sz="1800" dirty="0" err="1"/>
              <a:t>orci</a:t>
            </a:r>
            <a:r>
              <a:rPr lang="en-US" sz="1800" dirty="0"/>
              <a:t>. </a:t>
            </a:r>
            <a:r>
              <a:rPr lang="en-US" sz="1800" dirty="0" err="1"/>
              <a:t>Nullam</a:t>
            </a:r>
            <a:r>
              <a:rPr lang="en-US" sz="1800" dirty="0"/>
              <a:t> </a:t>
            </a:r>
            <a:r>
              <a:rPr lang="en-US" sz="1800" dirty="0" err="1"/>
              <a:t>laoreet</a:t>
            </a:r>
            <a:r>
              <a:rPr lang="en-US" sz="1800" dirty="0"/>
              <a:t>, </a:t>
            </a:r>
            <a:r>
              <a:rPr lang="en-US" sz="1800" dirty="0" err="1"/>
              <a:t>ipsum</a:t>
            </a:r>
            <a:r>
              <a:rPr lang="en-US" sz="1800" dirty="0"/>
              <a:t> </a:t>
            </a:r>
            <a:r>
              <a:rPr lang="en-US" sz="1800" dirty="0" err="1"/>
              <a:t>sagittis</a:t>
            </a:r>
            <a:r>
              <a:rPr lang="en-US" sz="1800" dirty="0"/>
              <a:t> </a:t>
            </a:r>
            <a:r>
              <a:rPr lang="en-US" sz="1800" dirty="0" err="1"/>
              <a:t>iaculis</a:t>
            </a:r>
            <a:r>
              <a:rPr lang="en-US" sz="1800" dirty="0"/>
              <a:t> dictum,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diam</a:t>
            </a:r>
            <a:r>
              <a:rPr lang="en-US" sz="1800" dirty="0"/>
              <a:t> </a:t>
            </a:r>
            <a:r>
              <a:rPr lang="en-US" sz="1800" dirty="0" err="1"/>
              <a:t>malesuada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, a </a:t>
            </a:r>
            <a:r>
              <a:rPr lang="en-US" sz="1800" dirty="0" err="1"/>
              <a:t>ultrices</a:t>
            </a:r>
            <a:r>
              <a:rPr lang="en-US" sz="1800" dirty="0"/>
              <a:t> </a:t>
            </a:r>
            <a:r>
              <a:rPr lang="en-US" sz="1800" dirty="0" err="1"/>
              <a:t>orci</a:t>
            </a:r>
            <a:r>
              <a:rPr lang="en-US" sz="1800" dirty="0"/>
              <a:t> </a:t>
            </a:r>
            <a:r>
              <a:rPr lang="en-US" sz="1800" dirty="0" err="1"/>
              <a:t>urna</a:t>
            </a:r>
            <a:r>
              <a:rPr lang="en-US" sz="1800" dirty="0"/>
              <a:t> at quam. </a:t>
            </a:r>
            <a:r>
              <a:rPr lang="en-US" sz="1800" dirty="0" err="1"/>
              <a:t>Aliquam</a:t>
            </a:r>
            <a:r>
              <a:rPr lang="en-US" sz="1800" dirty="0"/>
              <a:t> </a:t>
            </a:r>
            <a:r>
              <a:rPr lang="en-US" sz="1800" dirty="0" err="1"/>
              <a:t>congue</a:t>
            </a:r>
            <a:r>
              <a:rPr lang="en-US" sz="1800" dirty="0"/>
              <a:t>.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 </a:t>
            </a:r>
            <a:r>
              <a:rPr lang="en-US" sz="1800" dirty="0" err="1"/>
              <a:t>metus</a:t>
            </a:r>
            <a:r>
              <a:rPr lang="en-US" sz="1800" dirty="0"/>
              <a:t>, </a:t>
            </a:r>
            <a:r>
              <a:rPr lang="en-US" sz="1800" dirty="0" err="1"/>
              <a:t>iaculis</a:t>
            </a:r>
            <a:r>
              <a:rPr lang="en-US" sz="1800" dirty="0"/>
              <a:t> </a:t>
            </a:r>
            <a:r>
              <a:rPr lang="en-US" sz="1800" dirty="0" err="1"/>
              <a:t>eget</a:t>
            </a:r>
            <a:r>
              <a:rPr lang="en-US" sz="1800" dirty="0"/>
              <a:t>, </a:t>
            </a:r>
            <a:r>
              <a:rPr lang="en-US" sz="1800" dirty="0" err="1"/>
              <a:t>consequat</a:t>
            </a:r>
            <a:r>
              <a:rPr lang="en-US" sz="1800" dirty="0"/>
              <a:t> </a:t>
            </a:r>
            <a:r>
              <a:rPr lang="en-US" sz="1800" dirty="0" err="1"/>
              <a:t>lacinia</a:t>
            </a:r>
            <a:r>
              <a:rPr lang="en-US" sz="1800" dirty="0"/>
              <a:t>, </a:t>
            </a:r>
            <a:r>
              <a:rPr lang="en-US" sz="1800" dirty="0" err="1"/>
              <a:t>ullamcorper</a:t>
            </a:r>
            <a:r>
              <a:rPr lang="en-US" sz="1800" dirty="0"/>
              <a:t> non, mi. </a:t>
            </a:r>
            <a:r>
              <a:rPr lang="en-US" sz="1800" dirty="0" err="1"/>
              <a:t>Vivamus</a:t>
            </a:r>
            <a:r>
              <a:rPr lang="en-US" sz="1800" dirty="0"/>
              <a:t> </a:t>
            </a:r>
            <a:r>
              <a:rPr lang="en-US" sz="1800" dirty="0" err="1"/>
              <a:t>tempor</a:t>
            </a:r>
            <a:r>
              <a:rPr lang="en-US" sz="1800" dirty="0"/>
              <a:t>, </a:t>
            </a:r>
            <a:r>
              <a:rPr lang="en-US" sz="1800" dirty="0" err="1"/>
              <a:t>tortor</a:t>
            </a:r>
            <a:r>
              <a:rPr lang="en-US" sz="1800" dirty="0"/>
              <a:t> et </a:t>
            </a:r>
            <a:r>
              <a:rPr lang="en-US" sz="1800" dirty="0" err="1"/>
              <a:t>sodales</a:t>
            </a:r>
            <a:r>
              <a:rPr lang="en-US" sz="1800" dirty="0"/>
              <a:t> </a:t>
            </a:r>
            <a:r>
              <a:rPr lang="en-US" sz="1800" dirty="0" err="1"/>
              <a:t>convallis</a:t>
            </a:r>
            <a:r>
              <a:rPr lang="en-US" sz="1800" dirty="0"/>
              <a:t>,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hendrerit</a:t>
            </a:r>
            <a:r>
              <a:rPr lang="en-US" sz="1800" dirty="0"/>
              <a:t> </a:t>
            </a:r>
            <a:r>
              <a:rPr lang="en-US" sz="1800" dirty="0" err="1"/>
              <a:t>neque</a:t>
            </a:r>
            <a:r>
              <a:rPr lang="en-US" sz="1800" dirty="0"/>
              <a:t>, </a:t>
            </a:r>
            <a:r>
              <a:rPr lang="en-US" sz="1800" dirty="0" err="1"/>
              <a:t>feugiat</a:t>
            </a:r>
            <a:r>
              <a:rPr lang="en-US" sz="1800" dirty="0"/>
              <a:t> tempus </a:t>
            </a:r>
            <a:r>
              <a:rPr lang="en-US" sz="1800" dirty="0" err="1"/>
              <a:t>nisl</a:t>
            </a:r>
            <a:r>
              <a:rPr lang="en-US" sz="1800" dirty="0"/>
              <a:t> </a:t>
            </a:r>
            <a:r>
              <a:rPr lang="en-US" sz="1800" dirty="0" err="1"/>
              <a:t>turpis</a:t>
            </a:r>
            <a:r>
              <a:rPr lang="en-US" sz="1800" dirty="0"/>
              <a:t> ac </a:t>
            </a:r>
            <a:r>
              <a:rPr lang="en-US" sz="1800" dirty="0" err="1"/>
              <a:t>enim</a:t>
            </a:r>
            <a:r>
              <a:rPr lang="en-US" sz="18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1800" dirty="0" err="1"/>
              <a:t>Nunc</a:t>
            </a:r>
            <a:r>
              <a:rPr lang="en-US" sz="1800" dirty="0"/>
              <a:t> </a:t>
            </a:r>
            <a:r>
              <a:rPr lang="en-US" sz="1800" dirty="0" err="1"/>
              <a:t>iaculis</a:t>
            </a:r>
            <a:r>
              <a:rPr lang="en-US" sz="1800" dirty="0"/>
              <a:t> </a:t>
            </a:r>
            <a:r>
              <a:rPr lang="en-US" sz="1800" dirty="0" err="1"/>
              <a:t>diam</a:t>
            </a:r>
            <a:r>
              <a:rPr lang="en-US" sz="1800" dirty="0"/>
              <a:t> </a:t>
            </a:r>
            <a:r>
              <a:rPr lang="en-US" sz="1800" dirty="0" err="1"/>
              <a:t>nec</a:t>
            </a:r>
            <a:r>
              <a:rPr lang="en-US" sz="1800" dirty="0"/>
              <a:t> </a:t>
            </a:r>
            <a:r>
              <a:rPr lang="en-US" sz="1800" dirty="0" err="1"/>
              <a:t>erat</a:t>
            </a:r>
            <a:r>
              <a:rPr lang="en-US" sz="1800" dirty="0"/>
              <a:t>. </a:t>
            </a:r>
            <a:r>
              <a:rPr lang="en-US" sz="1800" dirty="0" err="1"/>
              <a:t>Duis</a:t>
            </a:r>
            <a:r>
              <a:rPr lang="en-US" sz="1800" dirty="0"/>
              <a:t>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odio</a:t>
            </a:r>
            <a:r>
              <a:rPr lang="en-US" sz="1800" dirty="0"/>
              <a:t>.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sollicitudin</a:t>
            </a:r>
            <a:r>
              <a:rPr lang="en-US" sz="1800" dirty="0"/>
              <a:t>. </a:t>
            </a:r>
            <a:r>
              <a:rPr lang="en-US" sz="1800" dirty="0" err="1"/>
              <a:t>Fusce</a:t>
            </a:r>
            <a:r>
              <a:rPr lang="en-US" sz="1800" dirty="0"/>
              <a:t>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lectus</a:t>
            </a:r>
            <a:r>
              <a:rPr lang="en-US" sz="1800" dirty="0"/>
              <a:t> at </a:t>
            </a:r>
            <a:r>
              <a:rPr lang="en-US" sz="1800" dirty="0" err="1"/>
              <a:t>est</a:t>
            </a:r>
            <a:r>
              <a:rPr lang="en-US" sz="1800" dirty="0"/>
              <a:t> </a:t>
            </a:r>
            <a:r>
              <a:rPr lang="en-US" sz="1800" dirty="0" err="1"/>
              <a:t>tincidunt</a:t>
            </a:r>
            <a:r>
              <a:rPr lang="en-US" sz="1800" dirty="0"/>
              <a:t> </a:t>
            </a:r>
            <a:r>
              <a:rPr lang="en-US" sz="1800" dirty="0" err="1"/>
              <a:t>iaculis</a:t>
            </a:r>
            <a:r>
              <a:rPr lang="en-US" sz="1800" dirty="0"/>
              <a:t>. Maecenas </a:t>
            </a:r>
            <a:r>
              <a:rPr lang="en-US" sz="1800" dirty="0" err="1"/>
              <a:t>mauris</a:t>
            </a:r>
            <a:r>
              <a:rPr lang="en-US" sz="1800" dirty="0"/>
              <a:t> </a:t>
            </a:r>
            <a:r>
              <a:rPr lang="en-US" sz="1800" dirty="0" err="1"/>
              <a:t>felis</a:t>
            </a:r>
            <a:r>
              <a:rPr lang="en-US" sz="1800" dirty="0"/>
              <a:t>, </a:t>
            </a:r>
            <a:r>
              <a:rPr lang="en-US" sz="1800" dirty="0" err="1"/>
              <a:t>pellentesque</a:t>
            </a:r>
            <a:r>
              <a:rPr lang="en-US" sz="1800" dirty="0"/>
              <a:t> </a:t>
            </a:r>
            <a:r>
              <a:rPr lang="en-US" sz="1800" dirty="0" err="1"/>
              <a:t>sed</a:t>
            </a:r>
            <a:r>
              <a:rPr lang="en-US" sz="1800" dirty="0"/>
              <a:t>, </a:t>
            </a:r>
            <a:r>
              <a:rPr lang="en-US" sz="1800" dirty="0" err="1"/>
              <a:t>ultricies</a:t>
            </a:r>
            <a:r>
              <a:rPr lang="en-US" sz="1800" dirty="0"/>
              <a:t> </a:t>
            </a:r>
            <a:r>
              <a:rPr lang="en-US" sz="1800" dirty="0" err="1"/>
              <a:t>nec</a:t>
            </a:r>
            <a:r>
              <a:rPr lang="en-US" sz="1800" dirty="0"/>
              <a:t>, </a:t>
            </a:r>
            <a:r>
              <a:rPr lang="en-US" sz="1800" dirty="0" err="1"/>
              <a:t>vehicula</a:t>
            </a:r>
            <a:r>
              <a:rPr lang="en-US" sz="1800" dirty="0"/>
              <a:t> </a:t>
            </a:r>
            <a:r>
              <a:rPr lang="en-US" sz="1800" dirty="0" err="1"/>
              <a:t>quis</a:t>
            </a:r>
            <a:r>
              <a:rPr lang="en-US" sz="1800" dirty="0"/>
              <a:t>, </a:t>
            </a:r>
            <a:r>
              <a:rPr lang="en-US" sz="1800" dirty="0" err="1"/>
              <a:t>sapien</a:t>
            </a:r>
            <a:r>
              <a:rPr lang="en-US" sz="1800" dirty="0"/>
              <a:t>.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urna</a:t>
            </a:r>
            <a:r>
              <a:rPr lang="en-US" sz="1800" dirty="0"/>
              <a:t> </a:t>
            </a:r>
            <a:r>
              <a:rPr lang="en-US" sz="1800" dirty="0" err="1"/>
              <a:t>est</a:t>
            </a:r>
            <a:r>
              <a:rPr lang="en-US" sz="1800" dirty="0"/>
              <a:t>, </a:t>
            </a:r>
            <a:r>
              <a:rPr lang="en-US" sz="1800" dirty="0" err="1"/>
              <a:t>mattis</a:t>
            </a:r>
            <a:r>
              <a:rPr lang="en-US" sz="1800" dirty="0"/>
              <a:t>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ultricies</a:t>
            </a:r>
            <a:r>
              <a:rPr lang="en-US" sz="1800" dirty="0"/>
              <a:t>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pretium</a:t>
            </a:r>
            <a:r>
              <a:rPr lang="en-US" sz="1800" dirty="0"/>
              <a:t> </a:t>
            </a:r>
            <a:r>
              <a:rPr lang="en-US" sz="1800" dirty="0" err="1"/>
              <a:t>dignissim</a:t>
            </a:r>
            <a:r>
              <a:rPr lang="en-US" sz="1800" dirty="0"/>
              <a:t>, </a:t>
            </a:r>
            <a:r>
              <a:rPr lang="en-US" sz="1800" dirty="0" err="1"/>
              <a:t>lectus</a:t>
            </a:r>
            <a:r>
              <a:rPr lang="en-US" sz="1800" dirty="0"/>
              <a:t>. Maecenas </a:t>
            </a:r>
            <a:r>
              <a:rPr lang="en-US" sz="1800" dirty="0" err="1"/>
              <a:t>tristique</a:t>
            </a:r>
            <a:r>
              <a:rPr lang="en-US" sz="1800" dirty="0"/>
              <a:t>. </a:t>
            </a:r>
            <a:r>
              <a:rPr lang="en-US" sz="1800" dirty="0" err="1"/>
              <a:t>Donec</a:t>
            </a:r>
            <a:r>
              <a:rPr lang="en-US" sz="1800" dirty="0"/>
              <a:t> </a:t>
            </a:r>
            <a:r>
              <a:rPr lang="en-US" sz="1800" dirty="0" err="1"/>
              <a:t>est</a:t>
            </a:r>
            <a:r>
              <a:rPr lang="en-US" sz="1800" dirty="0"/>
              <a:t> </a:t>
            </a:r>
            <a:r>
              <a:rPr lang="en-US" sz="1800" dirty="0" err="1"/>
              <a:t>tortor</a:t>
            </a:r>
            <a:r>
              <a:rPr lang="en-US" sz="1800" dirty="0"/>
              <a:t>, </a:t>
            </a:r>
            <a:r>
              <a:rPr lang="en-US" sz="1800" dirty="0" err="1"/>
              <a:t>consequat</a:t>
            </a:r>
            <a:r>
              <a:rPr lang="en-US" sz="1800" dirty="0"/>
              <a:t>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consectetuer</a:t>
            </a:r>
            <a:r>
              <a:rPr lang="en-US" sz="1800" dirty="0"/>
              <a:t> </a:t>
            </a:r>
            <a:r>
              <a:rPr lang="en-US" sz="1800" dirty="0" err="1"/>
              <a:t>quis</a:t>
            </a:r>
            <a:r>
              <a:rPr lang="en-US" sz="1800" dirty="0"/>
              <a:t>, </a:t>
            </a:r>
            <a:r>
              <a:rPr lang="en-US" sz="1800" dirty="0" err="1"/>
              <a:t>aliquam</a:t>
            </a:r>
            <a:r>
              <a:rPr lang="en-US" sz="1800" dirty="0"/>
              <a:t> et, mi. </a:t>
            </a:r>
            <a:r>
              <a:rPr lang="en-US" sz="1800" dirty="0" err="1"/>
              <a:t>Proin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. </a:t>
            </a:r>
            <a:r>
              <a:rPr lang="en-US" sz="1800" dirty="0" err="1"/>
              <a:t>Proin</a:t>
            </a:r>
            <a:r>
              <a:rPr lang="en-US" sz="1800" dirty="0"/>
              <a:t> est. </a:t>
            </a:r>
            <a:r>
              <a:rPr lang="en-US" sz="1800" dirty="0" err="1"/>
              <a:t>Pellentesque</a:t>
            </a:r>
            <a:r>
              <a:rPr lang="en-US" sz="1800" dirty="0"/>
              <a:t> </a:t>
            </a:r>
            <a:r>
              <a:rPr lang="en-US" sz="1800" dirty="0" err="1"/>
              <a:t>justo</a:t>
            </a:r>
            <a:r>
              <a:rPr lang="en-US" sz="1800" dirty="0"/>
              <a:t> </a:t>
            </a:r>
            <a:r>
              <a:rPr lang="en-US" sz="1800" dirty="0" err="1"/>
              <a:t>odio</a:t>
            </a:r>
            <a:r>
              <a:rPr lang="en-US" sz="1800" dirty="0"/>
              <a:t>, </a:t>
            </a:r>
            <a:r>
              <a:rPr lang="en-US" sz="1800" dirty="0" err="1"/>
              <a:t>mollis</a:t>
            </a:r>
            <a:r>
              <a:rPr lang="en-US" sz="1800" dirty="0"/>
              <a:t> non, </a:t>
            </a:r>
            <a:r>
              <a:rPr lang="en-US" sz="1800" dirty="0" err="1"/>
              <a:t>varius</a:t>
            </a:r>
            <a:r>
              <a:rPr lang="en-US" sz="1800" dirty="0"/>
              <a:t> </a:t>
            </a:r>
            <a:r>
              <a:rPr lang="en-US" sz="1800" dirty="0" err="1"/>
              <a:t>vel</a:t>
            </a:r>
            <a:r>
              <a:rPr lang="en-US" sz="1800" dirty="0"/>
              <a:t>, </a:t>
            </a:r>
            <a:r>
              <a:rPr lang="en-US" sz="1800" dirty="0" err="1"/>
              <a:t>bibendum</a:t>
            </a:r>
            <a:r>
              <a:rPr lang="en-US" sz="1800" dirty="0"/>
              <a:t> </a:t>
            </a:r>
            <a:r>
              <a:rPr lang="en-US" sz="1800" dirty="0" err="1"/>
              <a:t>sed</a:t>
            </a:r>
            <a:r>
              <a:rPr lang="en-US" sz="1800" dirty="0"/>
              <a:t>, </a:t>
            </a:r>
            <a:r>
              <a:rPr lang="en-US" sz="1800" dirty="0" err="1"/>
              <a:t>lectus</a:t>
            </a:r>
            <a:r>
              <a:rPr lang="en-US" sz="1800" dirty="0"/>
              <a:t>. Nam </a:t>
            </a:r>
            <a:r>
              <a:rPr lang="en-US" sz="1800" dirty="0" err="1"/>
              <a:t>condimentum</a:t>
            </a:r>
            <a:r>
              <a:rPr lang="en-US" sz="1800" dirty="0"/>
              <a:t> </a:t>
            </a:r>
            <a:r>
              <a:rPr lang="en-US" sz="1800" dirty="0" err="1"/>
              <a:t>leo</a:t>
            </a:r>
            <a:r>
              <a:rPr lang="en-US" sz="1800" dirty="0"/>
              <a:t> id </a:t>
            </a:r>
            <a:r>
              <a:rPr lang="en-US" sz="1800" dirty="0" err="1"/>
              <a:t>sapien</a:t>
            </a:r>
            <a:r>
              <a:rPr lang="en-US" sz="1800" dirty="0"/>
              <a:t>.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tellus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, </a:t>
            </a:r>
            <a:r>
              <a:rPr lang="en-US" sz="1800" dirty="0" err="1"/>
              <a:t>scelerisque</a:t>
            </a:r>
            <a:r>
              <a:rPr lang="en-US" sz="1800" dirty="0"/>
              <a:t> vitae, </a:t>
            </a:r>
            <a:r>
              <a:rPr lang="en-US" sz="1800" dirty="0" err="1"/>
              <a:t>scelerisque</a:t>
            </a:r>
            <a:r>
              <a:rPr lang="en-US" sz="1800" dirty="0"/>
              <a:t> id, </a:t>
            </a:r>
            <a:r>
              <a:rPr lang="en-US" sz="1800" dirty="0" err="1"/>
              <a:t>tincidunt</a:t>
            </a:r>
            <a:r>
              <a:rPr lang="en-US" sz="1800" dirty="0"/>
              <a:t> </a:t>
            </a:r>
            <a:r>
              <a:rPr lang="en-US" sz="1800" dirty="0" err="1"/>
              <a:t>vel</a:t>
            </a:r>
            <a:r>
              <a:rPr lang="en-US" sz="1800" dirty="0"/>
              <a:t>, </a:t>
            </a:r>
            <a:r>
              <a:rPr lang="en-US" sz="1800" dirty="0" err="1"/>
              <a:t>libero</a:t>
            </a:r>
            <a:r>
              <a:rPr lang="en-US" sz="1800" dirty="0"/>
              <a:t>. </a:t>
            </a:r>
            <a:r>
              <a:rPr lang="en-US" sz="1800" dirty="0" err="1"/>
              <a:t>Phasellus</a:t>
            </a:r>
            <a:r>
              <a:rPr lang="en-US" sz="1800" dirty="0"/>
              <a:t> ac lacus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sapien</a:t>
            </a:r>
            <a:r>
              <a:rPr lang="en-US" sz="1800" dirty="0"/>
              <a:t> </a:t>
            </a:r>
            <a:r>
              <a:rPr lang="en-US" sz="1800" dirty="0" err="1"/>
              <a:t>pellentesque</a:t>
            </a:r>
            <a:r>
              <a:rPr lang="en-US" sz="1800" dirty="0"/>
              <a:t> </a:t>
            </a:r>
            <a:r>
              <a:rPr lang="en-US" sz="1800" dirty="0" err="1"/>
              <a:t>elementum</a:t>
            </a:r>
            <a:r>
              <a:rPr lang="en-US" sz="1800" dirty="0"/>
              <a:t>. </a:t>
            </a:r>
            <a:r>
              <a:rPr lang="en-US" sz="1800" dirty="0" err="1"/>
              <a:t>Mauris</a:t>
            </a:r>
            <a:r>
              <a:rPr lang="en-US" sz="1800" dirty="0"/>
              <a:t> </a:t>
            </a:r>
            <a:r>
              <a:rPr lang="en-US" sz="1800" dirty="0" err="1"/>
              <a:t>adipiscing</a:t>
            </a:r>
            <a:r>
              <a:rPr lang="en-US" sz="1800" dirty="0"/>
              <a:t>. Maecenas sit </a:t>
            </a:r>
            <a:r>
              <a:rPr lang="en-US" sz="1800" dirty="0" err="1"/>
              <a:t>amet</a:t>
            </a:r>
            <a:r>
              <a:rPr lang="en-US" sz="1800" dirty="0"/>
              <a:t> nisi. </a:t>
            </a:r>
            <a:r>
              <a:rPr lang="en-US" sz="1800" dirty="0" err="1"/>
              <a:t>Morbi</a:t>
            </a:r>
            <a:r>
              <a:rPr lang="en-US" sz="1800" dirty="0"/>
              <a:t> </a:t>
            </a:r>
            <a:r>
              <a:rPr lang="en-US" sz="1800" dirty="0" err="1"/>
              <a:t>tristique</a:t>
            </a:r>
            <a:r>
              <a:rPr lang="en-US" sz="1800" dirty="0"/>
              <a:t> </a:t>
            </a:r>
            <a:r>
              <a:rPr lang="en-US" sz="1800" dirty="0" err="1"/>
              <a:t>mauris</a:t>
            </a:r>
            <a:r>
              <a:rPr lang="en-US" sz="1800" dirty="0"/>
              <a:t> </a:t>
            </a:r>
            <a:r>
              <a:rPr lang="en-US" sz="1800" dirty="0" err="1"/>
              <a:t>eu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. </a:t>
            </a:r>
          </a:p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ipsum</a:t>
            </a:r>
            <a:r>
              <a:rPr lang="en-US" sz="1800" dirty="0"/>
              <a:t> dolor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consectetuer</a:t>
            </a:r>
            <a:r>
              <a:rPr lang="en-US" sz="1800" dirty="0"/>
              <a:t> </a:t>
            </a:r>
            <a:r>
              <a:rPr lang="en-US" sz="1800" dirty="0" err="1"/>
              <a:t>adipiscing</a:t>
            </a:r>
            <a:r>
              <a:rPr lang="en-US" sz="1800" dirty="0"/>
              <a:t> </a:t>
            </a:r>
            <a:r>
              <a:rPr lang="en-US" sz="1800" dirty="0" err="1"/>
              <a:t>elit</a:t>
            </a:r>
            <a:r>
              <a:rPr lang="en-US" sz="1800" dirty="0"/>
              <a:t>. </a:t>
            </a:r>
            <a:r>
              <a:rPr lang="en-US" sz="1800" dirty="0" err="1"/>
              <a:t>Nullam</a:t>
            </a:r>
            <a:r>
              <a:rPr lang="en-US" sz="1800" dirty="0"/>
              <a:t> </a:t>
            </a:r>
            <a:r>
              <a:rPr lang="en-US" sz="1800" dirty="0" err="1"/>
              <a:t>mollis</a:t>
            </a:r>
            <a:r>
              <a:rPr lang="en-US" sz="1800" dirty="0"/>
              <a:t> </a:t>
            </a:r>
            <a:r>
              <a:rPr lang="en-US" sz="1800" dirty="0" err="1"/>
              <a:t>leo</a:t>
            </a:r>
            <a:r>
              <a:rPr lang="en-US" sz="1800" dirty="0"/>
              <a:t> id </a:t>
            </a:r>
            <a:r>
              <a:rPr lang="en-US" sz="1800" dirty="0" err="1"/>
              <a:t>neque</a:t>
            </a:r>
            <a:r>
              <a:rPr lang="en-US" sz="1800" dirty="0"/>
              <a:t>. In id </a:t>
            </a:r>
            <a:r>
              <a:rPr lang="en-US" sz="1800" dirty="0" err="1"/>
              <a:t>nunc</a:t>
            </a:r>
            <a:r>
              <a:rPr lang="en-US" sz="1800" dirty="0"/>
              <a:t> non </a:t>
            </a:r>
            <a:r>
              <a:rPr lang="en-US" sz="1800" dirty="0" err="1"/>
              <a:t>urna</a:t>
            </a:r>
            <a:r>
              <a:rPr lang="en-US" sz="1800" dirty="0"/>
              <a:t> dictum </a:t>
            </a:r>
            <a:r>
              <a:rPr lang="en-US" sz="1800" dirty="0" err="1"/>
              <a:t>accumsan</a:t>
            </a:r>
            <a:r>
              <a:rPr lang="en-US" sz="1800" dirty="0"/>
              <a:t>. In </a:t>
            </a:r>
            <a:r>
              <a:rPr lang="en-US" sz="1800" dirty="0" err="1"/>
              <a:t>porta</a:t>
            </a:r>
            <a:r>
              <a:rPr lang="en-US" sz="1800" dirty="0"/>
              <a:t> </a:t>
            </a:r>
            <a:r>
              <a:rPr lang="en-US" sz="1800" dirty="0" err="1"/>
              <a:t>pulvinar</a:t>
            </a:r>
            <a:r>
              <a:rPr lang="en-US" sz="1800" dirty="0"/>
              <a:t> </a:t>
            </a:r>
            <a:r>
              <a:rPr lang="en-US" sz="1800" dirty="0" err="1"/>
              <a:t>tellus</a:t>
            </a:r>
            <a:r>
              <a:rPr lang="en-US" sz="1800" dirty="0"/>
              <a:t>. </a:t>
            </a:r>
            <a:r>
              <a:rPr lang="en-US" sz="1800" dirty="0" err="1"/>
              <a:t>Pellentesque</a:t>
            </a:r>
            <a:r>
              <a:rPr lang="en-US" sz="1800" dirty="0"/>
              <a:t> id </a:t>
            </a:r>
            <a:r>
              <a:rPr lang="en-US" sz="1800" dirty="0" err="1"/>
              <a:t>est</a:t>
            </a:r>
            <a:r>
              <a:rPr lang="en-US" sz="1800" dirty="0"/>
              <a:t> </a:t>
            </a:r>
            <a:r>
              <a:rPr lang="en-US" sz="1800" dirty="0" err="1"/>
              <a:t>nec</a:t>
            </a:r>
            <a:r>
              <a:rPr lang="en-US" sz="1800" dirty="0"/>
              <a:t> </a:t>
            </a:r>
            <a:r>
              <a:rPr lang="en-US" sz="1800" dirty="0" err="1"/>
              <a:t>diam</a:t>
            </a:r>
            <a:r>
              <a:rPr lang="en-US" sz="1800" dirty="0"/>
              <a:t> </a:t>
            </a:r>
            <a:r>
              <a:rPr lang="en-US" sz="1800" dirty="0" err="1"/>
              <a:t>placerat</a:t>
            </a:r>
            <a:r>
              <a:rPr lang="en-US" sz="1800" dirty="0"/>
              <a:t> </a:t>
            </a:r>
            <a:r>
              <a:rPr lang="en-US" sz="1800" dirty="0" err="1"/>
              <a:t>consequat</a:t>
            </a:r>
            <a:r>
              <a:rPr lang="en-US" sz="1800" dirty="0"/>
              <a:t>. </a:t>
            </a:r>
            <a:r>
              <a:rPr lang="en-US" sz="1800" dirty="0" err="1"/>
              <a:t>Suspendisse</a:t>
            </a:r>
            <a:r>
              <a:rPr lang="en-US" sz="1800" dirty="0"/>
              <a:t> </a:t>
            </a:r>
            <a:r>
              <a:rPr lang="en-US" sz="1800" dirty="0" err="1"/>
              <a:t>eu</a:t>
            </a:r>
            <a:r>
              <a:rPr lang="en-US" sz="1800" dirty="0"/>
              <a:t> </a:t>
            </a:r>
            <a:r>
              <a:rPr lang="en-US" sz="1800" dirty="0" err="1"/>
              <a:t>tellus</a:t>
            </a:r>
            <a:r>
              <a:rPr lang="en-US" sz="1800" dirty="0"/>
              <a:t>. </a:t>
            </a:r>
            <a:r>
              <a:rPr lang="en-US" sz="1800" dirty="0" err="1"/>
              <a:t>Pellentesque</a:t>
            </a:r>
            <a:r>
              <a:rPr lang="en-US" sz="1800" dirty="0"/>
              <a:t> non </a:t>
            </a:r>
            <a:r>
              <a:rPr lang="en-US" sz="1800" dirty="0" err="1"/>
              <a:t>eros</a:t>
            </a:r>
            <a:r>
              <a:rPr lang="en-US" sz="1800" dirty="0"/>
              <a:t>. </a:t>
            </a:r>
            <a:r>
              <a:rPr lang="en-US" sz="1800" dirty="0" err="1"/>
              <a:t>Donec</a:t>
            </a:r>
            <a:r>
              <a:rPr lang="en-US" sz="1800" dirty="0"/>
              <a:t> </a:t>
            </a:r>
            <a:r>
              <a:rPr lang="en-US" sz="1800" dirty="0" err="1"/>
              <a:t>lacinia</a:t>
            </a:r>
            <a:r>
              <a:rPr lang="en-US" sz="1800" dirty="0"/>
              <a:t> </a:t>
            </a:r>
            <a:r>
              <a:rPr lang="en-US" sz="1800" dirty="0" err="1"/>
              <a:t>velit</a:t>
            </a:r>
            <a:r>
              <a:rPr lang="en-US" sz="1800" dirty="0"/>
              <a:t> at </a:t>
            </a:r>
            <a:r>
              <a:rPr lang="en-US" sz="1800" dirty="0" err="1"/>
              <a:t>leo</a:t>
            </a:r>
            <a:r>
              <a:rPr lang="en-US" sz="1800" dirty="0"/>
              <a:t>. </a:t>
            </a:r>
            <a:r>
              <a:rPr lang="en-US" sz="1800" dirty="0" err="1"/>
              <a:t>Donec</a:t>
            </a:r>
            <a:r>
              <a:rPr lang="en-US" sz="1800" dirty="0"/>
              <a:t> </a:t>
            </a:r>
            <a:r>
              <a:rPr lang="en-US" sz="1800" dirty="0" err="1"/>
              <a:t>facilisis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 </a:t>
            </a:r>
            <a:r>
              <a:rPr lang="en-US" sz="1800" dirty="0" err="1"/>
              <a:t>vel</a:t>
            </a:r>
            <a:r>
              <a:rPr lang="en-US" sz="1800" dirty="0"/>
              <a:t> </a:t>
            </a:r>
            <a:r>
              <a:rPr lang="en-US" sz="1800" dirty="0" err="1"/>
              <a:t>massa</a:t>
            </a:r>
            <a:r>
              <a:rPr lang="en-US" sz="1800" dirty="0"/>
              <a:t>. </a:t>
            </a:r>
            <a:r>
              <a:rPr lang="en-US" sz="1800" dirty="0" err="1"/>
              <a:t>Duis</a:t>
            </a:r>
            <a:r>
              <a:rPr lang="en-US" sz="1800" dirty="0"/>
              <a:t> </a:t>
            </a:r>
            <a:r>
              <a:rPr lang="en-US" sz="1800" dirty="0" err="1"/>
              <a:t>sodales</a:t>
            </a:r>
            <a:r>
              <a:rPr lang="en-US" sz="1800" dirty="0"/>
              <a:t>. </a:t>
            </a:r>
            <a:r>
              <a:rPr lang="en-US" sz="1800" dirty="0" err="1"/>
              <a:t>Suspendisse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 </a:t>
            </a:r>
            <a:r>
              <a:rPr lang="en-US" sz="1800" dirty="0" err="1"/>
              <a:t>eros</a:t>
            </a:r>
            <a:r>
              <a:rPr lang="en-US" sz="1800" dirty="0"/>
              <a:t>, </a:t>
            </a:r>
            <a:r>
              <a:rPr lang="en-US" sz="1800" dirty="0" err="1"/>
              <a:t>volutpat</a:t>
            </a:r>
            <a:r>
              <a:rPr lang="en-US" sz="1800" dirty="0"/>
              <a:t> non, </a:t>
            </a:r>
            <a:r>
              <a:rPr lang="en-US" sz="1800" dirty="0" err="1"/>
              <a:t>ullamcorper</a:t>
            </a:r>
            <a:r>
              <a:rPr lang="en-US" sz="1800" dirty="0"/>
              <a:t> ac, </a:t>
            </a:r>
            <a:r>
              <a:rPr lang="en-US" sz="1800" dirty="0" err="1"/>
              <a:t>pellentesque</a:t>
            </a:r>
            <a:r>
              <a:rPr lang="en-US" sz="1800" dirty="0"/>
              <a:t> in, sem. </a:t>
            </a:r>
            <a:r>
              <a:rPr lang="en-US" sz="1800" dirty="0" err="1"/>
              <a:t>Cras</a:t>
            </a:r>
            <a:r>
              <a:rPr lang="en-US" sz="1800" dirty="0"/>
              <a:t> </a:t>
            </a:r>
            <a:r>
              <a:rPr lang="en-US" sz="1800" dirty="0" err="1"/>
              <a:t>placerat</a:t>
            </a:r>
            <a:r>
              <a:rPr lang="en-US" sz="1800" dirty="0"/>
              <a:t> </a:t>
            </a:r>
            <a:r>
              <a:rPr lang="en-US" sz="1800" dirty="0" err="1"/>
              <a:t>hendrerit</a:t>
            </a:r>
            <a:r>
              <a:rPr lang="en-US" sz="18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1800" dirty="0" err="1"/>
              <a:t>Nulla</a:t>
            </a:r>
            <a:r>
              <a:rPr lang="en-US" sz="1800" dirty="0"/>
              <a:t> et dolor ac </a:t>
            </a:r>
            <a:r>
              <a:rPr lang="en-US" sz="1800" dirty="0" err="1"/>
              <a:t>turpis</a:t>
            </a:r>
            <a:r>
              <a:rPr lang="en-US" sz="1800" dirty="0"/>
              <a:t> </a:t>
            </a:r>
            <a:r>
              <a:rPr lang="en-US" sz="1800" dirty="0" err="1"/>
              <a:t>fringilla</a:t>
            </a:r>
            <a:r>
              <a:rPr lang="en-US" sz="1800" dirty="0"/>
              <a:t> </a:t>
            </a:r>
            <a:r>
              <a:rPr lang="en-US" sz="1800" dirty="0" err="1"/>
              <a:t>semper</a:t>
            </a:r>
            <a:r>
              <a:rPr lang="en-US" sz="1800" dirty="0"/>
              <a:t>. </a:t>
            </a:r>
            <a:r>
              <a:rPr lang="en-US" sz="1800" dirty="0" err="1"/>
              <a:t>Proin</a:t>
            </a:r>
            <a:r>
              <a:rPr lang="en-US" sz="1800" dirty="0"/>
              <a:t> </a:t>
            </a:r>
            <a:r>
              <a:rPr lang="en-US" sz="1800" dirty="0" err="1"/>
              <a:t>pulvinar</a:t>
            </a:r>
            <a:r>
              <a:rPr lang="en-US" sz="1800" dirty="0"/>
              <a:t>. Integer sem. </a:t>
            </a:r>
            <a:r>
              <a:rPr lang="en-US" sz="1800" dirty="0" err="1"/>
              <a:t>Quisque</a:t>
            </a:r>
            <a:r>
              <a:rPr lang="en-US" sz="1800" dirty="0"/>
              <a:t> </a:t>
            </a:r>
            <a:r>
              <a:rPr lang="en-US" sz="1800" dirty="0" err="1"/>
              <a:t>quis</a:t>
            </a:r>
            <a:r>
              <a:rPr lang="en-US" sz="1800" dirty="0"/>
              <a:t> magna </a:t>
            </a:r>
            <a:r>
              <a:rPr lang="en-US" sz="1800" dirty="0" err="1"/>
              <a:t>euismod</a:t>
            </a:r>
            <a:r>
              <a:rPr lang="en-US" sz="1800" dirty="0"/>
              <a:t> </a:t>
            </a:r>
            <a:r>
              <a:rPr lang="en-US" sz="1800" dirty="0" err="1"/>
              <a:t>augue</a:t>
            </a:r>
            <a:r>
              <a:rPr lang="en-US" sz="1800" dirty="0"/>
              <a:t> </a:t>
            </a:r>
            <a:r>
              <a:rPr lang="en-US" sz="1800" dirty="0" err="1"/>
              <a:t>consectetuer</a:t>
            </a:r>
            <a:r>
              <a:rPr lang="en-US" sz="1800" dirty="0"/>
              <a:t> </a:t>
            </a:r>
            <a:r>
              <a:rPr lang="en-US" sz="1800" dirty="0" err="1"/>
              <a:t>elementum</a:t>
            </a:r>
            <a:r>
              <a:rPr lang="en-US" sz="1800" dirty="0"/>
              <a:t>. </a:t>
            </a:r>
            <a:r>
              <a:rPr lang="en-US" sz="1800" dirty="0" err="1"/>
              <a:t>Vivamus</a:t>
            </a:r>
            <a:r>
              <a:rPr lang="en-US" sz="1800" dirty="0"/>
              <a:t> </a:t>
            </a:r>
            <a:r>
              <a:rPr lang="en-US" sz="1800" dirty="0" err="1"/>
              <a:t>turpis</a:t>
            </a:r>
            <a:r>
              <a:rPr lang="en-US" sz="1800" dirty="0"/>
              <a:t>. Maecenas </a:t>
            </a:r>
            <a:r>
              <a:rPr lang="en-US" sz="1800" dirty="0" err="1"/>
              <a:t>lectus</a:t>
            </a:r>
            <a:r>
              <a:rPr lang="en-US" sz="1800" dirty="0"/>
              <a:t> </a:t>
            </a:r>
            <a:r>
              <a:rPr lang="en-US" sz="1800" dirty="0" err="1"/>
              <a:t>tortor</a:t>
            </a:r>
            <a:r>
              <a:rPr lang="en-US" sz="1800" dirty="0"/>
              <a:t>, </a:t>
            </a:r>
            <a:r>
              <a:rPr lang="en-US" sz="1800" dirty="0" err="1"/>
              <a:t>accumsan</a:t>
            </a:r>
            <a:r>
              <a:rPr lang="en-US" sz="1800" dirty="0"/>
              <a:t> ac, </a:t>
            </a:r>
            <a:r>
              <a:rPr lang="en-US" sz="1800" dirty="0" err="1"/>
              <a:t>cursus</a:t>
            </a:r>
            <a:r>
              <a:rPr lang="en-US" sz="1800" dirty="0"/>
              <a:t> </a:t>
            </a:r>
            <a:r>
              <a:rPr lang="en-US" sz="1800" dirty="0" err="1"/>
              <a:t>pretium</a:t>
            </a:r>
            <a:r>
              <a:rPr lang="en-US" sz="1800" dirty="0"/>
              <a:t>, </a:t>
            </a:r>
            <a:r>
              <a:rPr lang="en-US" sz="1800" dirty="0" err="1"/>
              <a:t>hendrerit</a:t>
            </a:r>
            <a:r>
              <a:rPr lang="en-US" sz="1800" dirty="0"/>
              <a:t> sit </a:t>
            </a:r>
            <a:r>
              <a:rPr lang="en-US" sz="1800" dirty="0" err="1"/>
              <a:t>amet</a:t>
            </a:r>
            <a:r>
              <a:rPr lang="en-US" sz="1800" dirty="0"/>
              <a:t>, quam. </a:t>
            </a:r>
            <a:r>
              <a:rPr lang="en-US" sz="1800" dirty="0" err="1"/>
              <a:t>Vivamus</a:t>
            </a:r>
            <a:r>
              <a:rPr lang="en-US" sz="1800" dirty="0"/>
              <a:t> in </a:t>
            </a:r>
            <a:r>
              <a:rPr lang="en-US" sz="1800" dirty="0" err="1"/>
              <a:t>massa</a:t>
            </a:r>
            <a:r>
              <a:rPr lang="en-US" sz="1800" dirty="0"/>
              <a:t> ac </a:t>
            </a:r>
            <a:r>
              <a:rPr lang="en-US" sz="1800" dirty="0" err="1"/>
              <a:t>pede</a:t>
            </a:r>
            <a:r>
              <a:rPr lang="en-US" sz="1800" dirty="0"/>
              <a:t> </a:t>
            </a:r>
            <a:r>
              <a:rPr lang="en-US" sz="1800" dirty="0" err="1"/>
              <a:t>lacinia</a:t>
            </a:r>
            <a:r>
              <a:rPr lang="en-US" sz="1800" dirty="0"/>
              <a:t> </a:t>
            </a:r>
            <a:r>
              <a:rPr lang="en-US" sz="1800" dirty="0" err="1"/>
              <a:t>egestas</a:t>
            </a:r>
            <a:r>
              <a:rPr lang="en-US" sz="1800" dirty="0"/>
              <a:t>. </a:t>
            </a:r>
            <a:r>
              <a:rPr lang="en-US" sz="1800" dirty="0" err="1"/>
              <a:t>Vestibulum</a:t>
            </a:r>
            <a:r>
              <a:rPr lang="en-US" sz="1800" dirty="0"/>
              <a:t> ante </a:t>
            </a:r>
            <a:r>
              <a:rPr lang="en-US" sz="1800" dirty="0" err="1"/>
              <a:t>ipsum</a:t>
            </a:r>
            <a:r>
              <a:rPr lang="en-US" sz="1800" dirty="0"/>
              <a:t> </a:t>
            </a:r>
            <a:r>
              <a:rPr lang="en-US" sz="1800" dirty="0" err="1"/>
              <a:t>primis</a:t>
            </a:r>
            <a:r>
              <a:rPr lang="en-US" sz="1800" dirty="0"/>
              <a:t> in </a:t>
            </a:r>
            <a:r>
              <a:rPr lang="en-US" sz="1800" dirty="0" err="1"/>
              <a:t>faucibus</a:t>
            </a:r>
            <a:r>
              <a:rPr lang="en-US" sz="1800" dirty="0"/>
              <a:t> </a:t>
            </a:r>
            <a:r>
              <a:rPr lang="en-US" sz="1800" dirty="0" err="1"/>
              <a:t>orci</a:t>
            </a:r>
            <a:r>
              <a:rPr lang="en-US" sz="1800" dirty="0"/>
              <a:t> </a:t>
            </a:r>
            <a:r>
              <a:rPr lang="en-US" sz="1800" dirty="0" err="1"/>
              <a:t>luctus</a:t>
            </a:r>
            <a:r>
              <a:rPr lang="en-US" sz="1800" dirty="0"/>
              <a:t> et </a:t>
            </a:r>
            <a:r>
              <a:rPr lang="en-US" sz="1800" dirty="0" err="1"/>
              <a:t>ultrices</a:t>
            </a:r>
            <a:r>
              <a:rPr lang="en-US" sz="1800" dirty="0"/>
              <a:t> </a:t>
            </a:r>
            <a:r>
              <a:rPr lang="en-US" sz="1800" dirty="0" err="1"/>
              <a:t>posuere</a:t>
            </a:r>
            <a:r>
              <a:rPr lang="en-US" sz="1800" dirty="0"/>
              <a:t> </a:t>
            </a:r>
            <a:r>
              <a:rPr lang="en-US" sz="1800" dirty="0" err="1"/>
              <a:t>cubilia</a:t>
            </a:r>
            <a:r>
              <a:rPr lang="en-US" sz="1800" dirty="0"/>
              <a:t> </a:t>
            </a:r>
            <a:r>
              <a:rPr lang="en-US" sz="1800" dirty="0" err="1"/>
              <a:t>Curae</a:t>
            </a:r>
            <a:r>
              <a:rPr lang="en-US" sz="1800" dirty="0"/>
              <a:t>;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aliquet</a:t>
            </a:r>
            <a:r>
              <a:rPr lang="en-US" sz="1800" dirty="0"/>
              <a:t> </a:t>
            </a:r>
            <a:r>
              <a:rPr lang="en-US" sz="1800" dirty="0" err="1"/>
              <a:t>pharetra</a:t>
            </a:r>
            <a:r>
              <a:rPr lang="en-US" sz="1800" dirty="0"/>
              <a:t> </a:t>
            </a:r>
            <a:r>
              <a:rPr lang="en-US" sz="1800" dirty="0" err="1"/>
              <a:t>sapien</a:t>
            </a:r>
            <a:r>
              <a:rPr lang="en-US" sz="1800" dirty="0"/>
              <a:t>. </a:t>
            </a:r>
            <a:r>
              <a:rPr lang="en-US" sz="1800" dirty="0" err="1"/>
              <a:t>Proin</a:t>
            </a:r>
            <a:r>
              <a:rPr lang="en-US" sz="1800" dirty="0"/>
              <a:t> </a:t>
            </a:r>
            <a:r>
              <a:rPr lang="en-US" sz="1800" dirty="0" err="1"/>
              <a:t>vulputate</a:t>
            </a:r>
            <a:r>
              <a:rPr lang="en-US" sz="1800" dirty="0"/>
              <a:t> dui at </a:t>
            </a:r>
            <a:r>
              <a:rPr lang="en-US" sz="1800" dirty="0" err="1"/>
              <a:t>enim</a:t>
            </a:r>
            <a:r>
              <a:rPr lang="en-US" sz="1800" dirty="0"/>
              <a:t> </a:t>
            </a:r>
            <a:r>
              <a:rPr lang="en-US" sz="1800" dirty="0" err="1"/>
              <a:t>iaculis</a:t>
            </a:r>
            <a:r>
              <a:rPr lang="en-US" sz="1800" dirty="0"/>
              <a:t> </a:t>
            </a:r>
            <a:r>
              <a:rPr lang="en-US" sz="1800" dirty="0" err="1"/>
              <a:t>hendrerit</a:t>
            </a:r>
            <a:r>
              <a:rPr lang="en-US" sz="1800" dirty="0"/>
              <a:t>. </a:t>
            </a:r>
            <a:r>
              <a:rPr lang="en-US" sz="1800" dirty="0" err="1"/>
              <a:t>Cras</a:t>
            </a:r>
            <a:r>
              <a:rPr lang="en-US" sz="1800" dirty="0"/>
              <a:t> </a:t>
            </a:r>
            <a:r>
              <a:rPr lang="en-US" sz="1800" dirty="0" err="1"/>
              <a:t>sodales</a:t>
            </a:r>
            <a:r>
              <a:rPr lang="en-US" sz="1800" dirty="0"/>
              <a:t> </a:t>
            </a:r>
            <a:r>
              <a:rPr lang="en-US" sz="1800" dirty="0" err="1"/>
              <a:t>placerat</a:t>
            </a:r>
            <a:r>
              <a:rPr lang="en-US" sz="1800" dirty="0"/>
              <a:t> </a:t>
            </a:r>
            <a:r>
              <a:rPr lang="en-US" sz="1800" dirty="0" err="1"/>
              <a:t>nunc</a:t>
            </a:r>
            <a:r>
              <a:rPr lang="en-US" sz="1800" dirty="0"/>
              <a:t>. </a:t>
            </a:r>
            <a:r>
              <a:rPr lang="en-US" sz="1800" dirty="0" err="1"/>
              <a:t>Suspendisse</a:t>
            </a:r>
            <a:r>
              <a:rPr lang="en-US" sz="1800" dirty="0"/>
              <a:t>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neque</a:t>
            </a:r>
            <a:r>
              <a:rPr lang="en-US" sz="1800" dirty="0"/>
              <a:t>. </a:t>
            </a:r>
            <a:r>
              <a:rPr lang="en-US" sz="1800" dirty="0" err="1"/>
              <a:t>Suspendisse</a:t>
            </a:r>
            <a:r>
              <a:rPr lang="en-US" sz="1800" dirty="0"/>
              <a:t> </a:t>
            </a:r>
            <a:r>
              <a:rPr lang="en-US" sz="1800" dirty="0" err="1"/>
              <a:t>eget</a:t>
            </a:r>
            <a:r>
              <a:rPr lang="en-US" sz="1800" dirty="0"/>
              <a:t> </a:t>
            </a:r>
            <a:r>
              <a:rPr lang="en-US" sz="1800" dirty="0" err="1"/>
              <a:t>elit</a:t>
            </a:r>
            <a:r>
              <a:rPr lang="en-US" sz="1800" dirty="0"/>
              <a:t> </a:t>
            </a:r>
            <a:r>
              <a:rPr lang="en-US" sz="1800" dirty="0" err="1"/>
              <a:t>quis</a:t>
            </a:r>
            <a:r>
              <a:rPr lang="en-US" sz="1800" dirty="0"/>
              <a:t> </a:t>
            </a:r>
            <a:r>
              <a:rPr lang="en-US" sz="1800" dirty="0" err="1"/>
              <a:t>augue</a:t>
            </a:r>
            <a:r>
              <a:rPr lang="en-US" sz="1800" dirty="0"/>
              <a:t> tempus </a:t>
            </a:r>
            <a:r>
              <a:rPr lang="en-US" sz="1800" dirty="0" err="1"/>
              <a:t>eleifend</a:t>
            </a:r>
            <a:r>
              <a:rPr lang="en-US" sz="18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1800" dirty="0" err="1"/>
              <a:t>Curabitur</a:t>
            </a:r>
            <a:r>
              <a:rPr lang="en-US" sz="1800" dirty="0"/>
              <a:t> </a:t>
            </a:r>
            <a:r>
              <a:rPr lang="en-US" sz="1800" dirty="0" err="1"/>
              <a:t>sollicitudin</a:t>
            </a:r>
            <a:r>
              <a:rPr lang="en-US" sz="1800" dirty="0"/>
              <a:t>. </a:t>
            </a:r>
            <a:r>
              <a:rPr lang="en-US" sz="1800" dirty="0" err="1"/>
              <a:t>Aenean</a:t>
            </a:r>
            <a:r>
              <a:rPr lang="en-US" sz="1800" dirty="0"/>
              <a:t> </a:t>
            </a:r>
            <a:r>
              <a:rPr lang="en-US" sz="1800" dirty="0" err="1"/>
              <a:t>scelerisque</a:t>
            </a:r>
            <a:r>
              <a:rPr lang="en-US" sz="1800" dirty="0"/>
              <a:t>. </a:t>
            </a:r>
            <a:r>
              <a:rPr lang="en-US" sz="1800" dirty="0" err="1"/>
              <a:t>Proin</a:t>
            </a:r>
            <a:r>
              <a:rPr lang="en-US" sz="1800" dirty="0"/>
              <a:t> at </a:t>
            </a:r>
            <a:r>
              <a:rPr lang="en-US" sz="1800" dirty="0" err="1"/>
              <a:t>massa</a:t>
            </a:r>
            <a:r>
              <a:rPr lang="en-US" sz="1800" dirty="0"/>
              <a:t>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pede</a:t>
            </a:r>
            <a:r>
              <a:rPr lang="en-US" sz="1800" dirty="0"/>
              <a:t> </a:t>
            </a:r>
            <a:r>
              <a:rPr lang="en-US" sz="1800" dirty="0" err="1"/>
              <a:t>luctus</a:t>
            </a:r>
            <a:r>
              <a:rPr lang="en-US" sz="1800" dirty="0"/>
              <a:t> </a:t>
            </a:r>
            <a:r>
              <a:rPr lang="en-US" sz="1800" dirty="0" err="1"/>
              <a:t>accumsan</a:t>
            </a:r>
            <a:r>
              <a:rPr lang="en-US" sz="1800" dirty="0"/>
              <a:t>. </a:t>
            </a:r>
            <a:r>
              <a:rPr lang="en-US" sz="1800" dirty="0" err="1"/>
              <a:t>Vivamus</a:t>
            </a:r>
            <a:r>
              <a:rPr lang="en-US" sz="1800" dirty="0"/>
              <a:t> </a:t>
            </a:r>
            <a:r>
              <a:rPr lang="en-US" sz="1800" dirty="0" err="1"/>
              <a:t>auctor</a:t>
            </a:r>
            <a:r>
              <a:rPr lang="en-US" sz="1800" dirty="0"/>
              <a:t> </a:t>
            </a:r>
            <a:r>
              <a:rPr lang="en-US" sz="1800" dirty="0" err="1"/>
              <a:t>justo</a:t>
            </a:r>
            <a:r>
              <a:rPr lang="en-US" sz="1800" dirty="0"/>
              <a:t> non </a:t>
            </a:r>
            <a:r>
              <a:rPr lang="en-US" sz="1800" dirty="0" err="1"/>
              <a:t>velit</a:t>
            </a:r>
            <a:r>
              <a:rPr lang="en-US" sz="1800" dirty="0"/>
              <a:t>. </a:t>
            </a:r>
            <a:r>
              <a:rPr lang="en-US" sz="1800" dirty="0" err="1"/>
              <a:t>Quisque</a:t>
            </a:r>
            <a:r>
              <a:rPr lang="en-US" sz="1800" dirty="0"/>
              <a:t> </a:t>
            </a:r>
            <a:r>
              <a:rPr lang="en-US" sz="1800" dirty="0" err="1"/>
              <a:t>sapien</a:t>
            </a:r>
            <a:r>
              <a:rPr lang="en-US" sz="1800" dirty="0"/>
              <a:t> </a:t>
            </a:r>
            <a:r>
              <a:rPr lang="en-US" sz="1800" dirty="0" err="1"/>
              <a:t>urna</a:t>
            </a:r>
            <a:r>
              <a:rPr lang="en-US" sz="1800" dirty="0"/>
              <a:t>, </a:t>
            </a:r>
            <a:r>
              <a:rPr lang="en-US" sz="1800" dirty="0" err="1"/>
              <a:t>auctor</a:t>
            </a:r>
            <a:r>
              <a:rPr lang="en-US" sz="1800" dirty="0"/>
              <a:t> non, </a:t>
            </a:r>
            <a:r>
              <a:rPr lang="en-US" sz="1800" dirty="0" err="1"/>
              <a:t>elementum</a:t>
            </a:r>
            <a:r>
              <a:rPr lang="en-US" sz="1800" dirty="0"/>
              <a:t> in, </a:t>
            </a:r>
            <a:r>
              <a:rPr lang="en-US" sz="1800" dirty="0" err="1"/>
              <a:t>pretium</a:t>
            </a:r>
            <a:r>
              <a:rPr lang="en-US" sz="1800" dirty="0"/>
              <a:t> a, </a:t>
            </a:r>
            <a:r>
              <a:rPr lang="en-US" sz="1800" dirty="0" err="1"/>
              <a:t>massa</a:t>
            </a:r>
            <a:r>
              <a:rPr lang="en-US" sz="1800" dirty="0"/>
              <a:t>. </a:t>
            </a:r>
            <a:r>
              <a:rPr lang="en-US" sz="1800" dirty="0" err="1"/>
              <a:t>Vestibulum</a:t>
            </a:r>
            <a:r>
              <a:rPr lang="en-US" sz="1800" dirty="0"/>
              <a:t> ante </a:t>
            </a:r>
            <a:r>
              <a:rPr lang="en-US" sz="1800" dirty="0" err="1"/>
              <a:t>ipsum</a:t>
            </a:r>
            <a:r>
              <a:rPr lang="en-US" sz="1800" dirty="0"/>
              <a:t> </a:t>
            </a:r>
            <a:r>
              <a:rPr lang="en-US" sz="1800" dirty="0" err="1"/>
              <a:t>primis</a:t>
            </a:r>
            <a:r>
              <a:rPr lang="en-US" sz="1800" dirty="0"/>
              <a:t> in </a:t>
            </a:r>
            <a:r>
              <a:rPr lang="en-US" sz="1800" dirty="0" err="1"/>
              <a:t>faucibus</a:t>
            </a:r>
            <a:r>
              <a:rPr lang="en-US" sz="1800" dirty="0"/>
              <a:t> </a:t>
            </a:r>
            <a:r>
              <a:rPr lang="en-US" sz="1800" dirty="0" err="1"/>
              <a:t>orci</a:t>
            </a:r>
            <a:r>
              <a:rPr lang="en-US" sz="1800" dirty="0"/>
              <a:t> </a:t>
            </a:r>
            <a:r>
              <a:rPr lang="en-US" sz="1800" dirty="0" err="1"/>
              <a:t>luctus</a:t>
            </a:r>
            <a:r>
              <a:rPr lang="en-US" sz="1800" dirty="0"/>
              <a:t> et </a:t>
            </a:r>
            <a:r>
              <a:rPr lang="en-US" sz="1800" dirty="0" err="1"/>
              <a:t>ultrices</a:t>
            </a:r>
            <a:r>
              <a:rPr lang="en-US" sz="1800" dirty="0"/>
              <a:t> </a:t>
            </a:r>
            <a:r>
              <a:rPr lang="en-US" sz="1800" dirty="0" err="1"/>
              <a:t>posuere</a:t>
            </a:r>
            <a:r>
              <a:rPr lang="en-US" sz="1800" dirty="0"/>
              <a:t> </a:t>
            </a:r>
            <a:r>
              <a:rPr lang="en-US" sz="1800" dirty="0" err="1"/>
              <a:t>cubilia</a:t>
            </a:r>
            <a:r>
              <a:rPr lang="en-US" sz="1800" dirty="0"/>
              <a:t> </a:t>
            </a:r>
            <a:r>
              <a:rPr lang="en-US" sz="1800" dirty="0" err="1"/>
              <a:t>Curae</a:t>
            </a:r>
            <a:r>
              <a:rPr lang="en-US" sz="1800" dirty="0"/>
              <a:t>; </a:t>
            </a:r>
            <a:r>
              <a:rPr lang="en-US" sz="1800" dirty="0" err="1"/>
              <a:t>Fusce</a:t>
            </a:r>
            <a:r>
              <a:rPr lang="en-US" sz="1800" dirty="0"/>
              <a:t> ac </a:t>
            </a:r>
            <a:r>
              <a:rPr lang="en-US" sz="1800" dirty="0" err="1"/>
              <a:t>orci</a:t>
            </a:r>
            <a:r>
              <a:rPr lang="en-US" sz="1800" dirty="0"/>
              <a:t>. </a:t>
            </a:r>
            <a:r>
              <a:rPr lang="en-US" sz="1800" dirty="0" err="1"/>
              <a:t>Nullam</a:t>
            </a:r>
            <a:r>
              <a:rPr lang="en-US" sz="1800" dirty="0"/>
              <a:t> </a:t>
            </a:r>
            <a:r>
              <a:rPr lang="en-US" sz="1800" dirty="0" err="1"/>
              <a:t>laoreet</a:t>
            </a:r>
            <a:r>
              <a:rPr lang="en-US" sz="1800" dirty="0"/>
              <a:t>, </a:t>
            </a:r>
            <a:r>
              <a:rPr lang="en-US" sz="1800" dirty="0" err="1"/>
              <a:t>ipsum</a:t>
            </a:r>
            <a:r>
              <a:rPr lang="en-US" sz="1800" dirty="0"/>
              <a:t> </a:t>
            </a:r>
            <a:r>
              <a:rPr lang="en-US" sz="1800" dirty="0" err="1"/>
              <a:t>sagittis</a:t>
            </a:r>
            <a:r>
              <a:rPr lang="en-US" sz="1800" dirty="0"/>
              <a:t> </a:t>
            </a:r>
            <a:r>
              <a:rPr lang="en-US" sz="1800" dirty="0" err="1"/>
              <a:t>iaculis</a:t>
            </a:r>
            <a:r>
              <a:rPr lang="en-US" sz="1800" dirty="0"/>
              <a:t> dictum,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diam</a:t>
            </a:r>
            <a:r>
              <a:rPr lang="en-US" sz="1800" dirty="0"/>
              <a:t> </a:t>
            </a:r>
            <a:r>
              <a:rPr lang="en-US" sz="1800" dirty="0" err="1"/>
              <a:t>malesuada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, a </a:t>
            </a:r>
            <a:r>
              <a:rPr lang="en-US" sz="1800" dirty="0" err="1"/>
              <a:t>ultrices</a:t>
            </a:r>
            <a:r>
              <a:rPr lang="en-US" sz="1800" dirty="0"/>
              <a:t> </a:t>
            </a:r>
            <a:r>
              <a:rPr lang="en-US" sz="1800" dirty="0" err="1"/>
              <a:t>orci</a:t>
            </a:r>
            <a:r>
              <a:rPr lang="en-US" sz="1800" dirty="0"/>
              <a:t> </a:t>
            </a:r>
            <a:r>
              <a:rPr lang="en-US" sz="1800" dirty="0" err="1"/>
              <a:t>urna</a:t>
            </a:r>
            <a:r>
              <a:rPr lang="en-US" sz="1800" dirty="0"/>
              <a:t> at quam. </a:t>
            </a:r>
            <a:r>
              <a:rPr lang="en-US" sz="1800" dirty="0" err="1"/>
              <a:t>Aliquam</a:t>
            </a:r>
            <a:r>
              <a:rPr lang="en-US" sz="1800" dirty="0"/>
              <a:t> </a:t>
            </a:r>
            <a:r>
              <a:rPr lang="en-US" sz="1800" dirty="0" err="1"/>
              <a:t>congue</a:t>
            </a:r>
            <a:r>
              <a:rPr lang="en-US" sz="1800" dirty="0"/>
              <a:t>.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 </a:t>
            </a:r>
            <a:r>
              <a:rPr lang="en-US" sz="1800" dirty="0" err="1"/>
              <a:t>metus</a:t>
            </a:r>
            <a:r>
              <a:rPr lang="en-US" sz="1800" dirty="0"/>
              <a:t>, </a:t>
            </a:r>
            <a:r>
              <a:rPr lang="en-US" sz="1800" dirty="0" err="1"/>
              <a:t>iaculis</a:t>
            </a:r>
            <a:r>
              <a:rPr lang="en-US" sz="1800" dirty="0"/>
              <a:t> </a:t>
            </a:r>
            <a:r>
              <a:rPr lang="en-US" sz="1800" dirty="0" err="1"/>
              <a:t>eget</a:t>
            </a:r>
            <a:r>
              <a:rPr lang="en-US" sz="1800" dirty="0"/>
              <a:t>, </a:t>
            </a:r>
            <a:r>
              <a:rPr lang="en-US" sz="1800" dirty="0" err="1"/>
              <a:t>consequat</a:t>
            </a:r>
            <a:r>
              <a:rPr lang="en-US" sz="1800" dirty="0"/>
              <a:t> </a:t>
            </a:r>
            <a:r>
              <a:rPr lang="en-US" sz="1800" dirty="0" err="1"/>
              <a:t>lacinia</a:t>
            </a:r>
            <a:r>
              <a:rPr lang="en-US" sz="1800" dirty="0"/>
              <a:t>, </a:t>
            </a:r>
            <a:r>
              <a:rPr lang="en-US" sz="1800" dirty="0" err="1"/>
              <a:t>ullamcorper</a:t>
            </a:r>
            <a:r>
              <a:rPr lang="en-US" sz="1800" dirty="0"/>
              <a:t> non, mi. </a:t>
            </a:r>
            <a:r>
              <a:rPr lang="en-US" sz="1800" dirty="0" err="1"/>
              <a:t>Vivamus</a:t>
            </a:r>
            <a:r>
              <a:rPr lang="en-US" sz="1800" dirty="0"/>
              <a:t> </a:t>
            </a:r>
            <a:r>
              <a:rPr lang="en-US" sz="1800" dirty="0" err="1"/>
              <a:t>tempor</a:t>
            </a:r>
            <a:r>
              <a:rPr lang="en-US" sz="1800" dirty="0"/>
              <a:t>, </a:t>
            </a:r>
            <a:r>
              <a:rPr lang="en-US" sz="1800" dirty="0" err="1"/>
              <a:t>tortor</a:t>
            </a:r>
            <a:r>
              <a:rPr lang="en-US" sz="1800" dirty="0"/>
              <a:t> et </a:t>
            </a:r>
            <a:r>
              <a:rPr lang="en-US" sz="1800" dirty="0" err="1"/>
              <a:t>sodales</a:t>
            </a:r>
            <a:r>
              <a:rPr lang="en-US" sz="1800" dirty="0"/>
              <a:t> </a:t>
            </a:r>
            <a:r>
              <a:rPr lang="en-US" sz="1800" dirty="0" err="1"/>
              <a:t>convallis</a:t>
            </a:r>
            <a:r>
              <a:rPr lang="en-US" sz="1800" dirty="0"/>
              <a:t>,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lorem</a:t>
            </a:r>
            <a:r>
              <a:rPr lang="en-US" sz="1800" dirty="0"/>
              <a:t> </a:t>
            </a:r>
            <a:r>
              <a:rPr lang="en-US" sz="1800" dirty="0" err="1"/>
              <a:t>hendrerit</a:t>
            </a:r>
            <a:r>
              <a:rPr lang="en-US" sz="1800" dirty="0"/>
              <a:t> </a:t>
            </a:r>
            <a:r>
              <a:rPr lang="en-US" sz="1800" dirty="0" err="1"/>
              <a:t>neque</a:t>
            </a:r>
            <a:r>
              <a:rPr lang="en-US" sz="1800" dirty="0"/>
              <a:t>, </a:t>
            </a:r>
            <a:r>
              <a:rPr lang="en-US" sz="1800" dirty="0" err="1"/>
              <a:t>feugiat</a:t>
            </a:r>
            <a:r>
              <a:rPr lang="en-US" sz="1800" dirty="0"/>
              <a:t> tempus </a:t>
            </a:r>
            <a:r>
              <a:rPr lang="en-US" sz="1800" dirty="0" err="1"/>
              <a:t>nisl</a:t>
            </a:r>
            <a:r>
              <a:rPr lang="en-US" sz="1800" dirty="0"/>
              <a:t> </a:t>
            </a:r>
            <a:r>
              <a:rPr lang="en-US" sz="1800" dirty="0" err="1"/>
              <a:t>turpis</a:t>
            </a:r>
            <a:r>
              <a:rPr lang="en-US" sz="1800" dirty="0"/>
              <a:t> ac </a:t>
            </a:r>
            <a:r>
              <a:rPr lang="en-US" sz="1800" dirty="0" err="1"/>
              <a:t>enim</a:t>
            </a:r>
            <a:r>
              <a:rPr lang="en-US" sz="18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1800" dirty="0" err="1"/>
              <a:t>Nunc</a:t>
            </a:r>
            <a:r>
              <a:rPr lang="en-US" sz="1800" dirty="0"/>
              <a:t> </a:t>
            </a:r>
            <a:r>
              <a:rPr lang="en-US" sz="1800" dirty="0" err="1"/>
              <a:t>iaculis</a:t>
            </a:r>
            <a:r>
              <a:rPr lang="en-US" sz="1800" dirty="0"/>
              <a:t> </a:t>
            </a:r>
            <a:r>
              <a:rPr lang="en-US" sz="1800" dirty="0" err="1"/>
              <a:t>diam</a:t>
            </a:r>
            <a:r>
              <a:rPr lang="en-US" sz="1800" dirty="0"/>
              <a:t> </a:t>
            </a:r>
            <a:r>
              <a:rPr lang="en-US" sz="1800" dirty="0" err="1"/>
              <a:t>nec</a:t>
            </a:r>
            <a:r>
              <a:rPr lang="en-US" sz="1800" dirty="0"/>
              <a:t> </a:t>
            </a:r>
            <a:r>
              <a:rPr lang="en-US" sz="1800" dirty="0" err="1"/>
              <a:t>erat</a:t>
            </a:r>
            <a:r>
              <a:rPr lang="en-US" sz="1800" dirty="0"/>
              <a:t>. </a:t>
            </a:r>
            <a:r>
              <a:rPr lang="en-US" sz="1800" dirty="0" err="1"/>
              <a:t>Duis</a:t>
            </a:r>
            <a:r>
              <a:rPr lang="en-US" sz="1800" dirty="0"/>
              <a:t>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odio</a:t>
            </a:r>
            <a:r>
              <a:rPr lang="en-US" sz="1800" dirty="0"/>
              <a:t>.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sollicitudin</a:t>
            </a:r>
            <a:r>
              <a:rPr lang="en-US" sz="1800" dirty="0"/>
              <a:t>. </a:t>
            </a:r>
            <a:r>
              <a:rPr lang="en-US" sz="1800" dirty="0" err="1"/>
              <a:t>Fusce</a:t>
            </a:r>
            <a:r>
              <a:rPr lang="en-US" sz="1800" dirty="0"/>
              <a:t>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lectus</a:t>
            </a:r>
            <a:r>
              <a:rPr lang="en-US" sz="1800" dirty="0"/>
              <a:t> at </a:t>
            </a:r>
            <a:r>
              <a:rPr lang="en-US" sz="1800" dirty="0" err="1"/>
              <a:t>est</a:t>
            </a:r>
            <a:r>
              <a:rPr lang="en-US" sz="1800" dirty="0"/>
              <a:t> </a:t>
            </a:r>
            <a:r>
              <a:rPr lang="en-US" sz="1800" dirty="0" err="1"/>
              <a:t>tincidunt</a:t>
            </a:r>
            <a:r>
              <a:rPr lang="en-US" sz="1800" dirty="0"/>
              <a:t> </a:t>
            </a:r>
            <a:r>
              <a:rPr lang="en-US" sz="1800" dirty="0" err="1"/>
              <a:t>iaculis</a:t>
            </a:r>
            <a:r>
              <a:rPr lang="en-US" sz="1800" dirty="0"/>
              <a:t>. Maecenas </a:t>
            </a:r>
            <a:r>
              <a:rPr lang="en-US" sz="1800" dirty="0" err="1"/>
              <a:t>mauris</a:t>
            </a:r>
            <a:r>
              <a:rPr lang="en-US" sz="1800" dirty="0"/>
              <a:t> </a:t>
            </a:r>
            <a:r>
              <a:rPr lang="en-US" sz="1800" dirty="0" err="1"/>
              <a:t>felis</a:t>
            </a:r>
            <a:r>
              <a:rPr lang="en-US" sz="1800" dirty="0"/>
              <a:t>, </a:t>
            </a:r>
            <a:r>
              <a:rPr lang="en-US" sz="1800" dirty="0" err="1"/>
              <a:t>pellentesque</a:t>
            </a:r>
            <a:r>
              <a:rPr lang="en-US" sz="1800" dirty="0"/>
              <a:t> </a:t>
            </a:r>
            <a:r>
              <a:rPr lang="en-US" sz="1800" dirty="0" err="1"/>
              <a:t>sed</a:t>
            </a:r>
            <a:r>
              <a:rPr lang="en-US" sz="1800" dirty="0"/>
              <a:t>, </a:t>
            </a:r>
            <a:r>
              <a:rPr lang="en-US" sz="1800" dirty="0" err="1"/>
              <a:t>ultricies</a:t>
            </a:r>
            <a:r>
              <a:rPr lang="en-US" sz="1800" dirty="0"/>
              <a:t> </a:t>
            </a:r>
            <a:r>
              <a:rPr lang="en-US" sz="1800" dirty="0" err="1"/>
              <a:t>nec</a:t>
            </a:r>
            <a:r>
              <a:rPr lang="en-US" sz="1800" dirty="0"/>
              <a:t>, </a:t>
            </a:r>
            <a:r>
              <a:rPr lang="en-US" sz="1800" dirty="0" err="1"/>
              <a:t>vehicula</a:t>
            </a:r>
            <a:r>
              <a:rPr lang="en-US" sz="1800" dirty="0"/>
              <a:t> </a:t>
            </a:r>
            <a:r>
              <a:rPr lang="en-US" sz="1800" dirty="0" err="1"/>
              <a:t>quis</a:t>
            </a:r>
            <a:r>
              <a:rPr lang="en-US" sz="1800" dirty="0"/>
              <a:t>, </a:t>
            </a:r>
            <a:r>
              <a:rPr lang="en-US" sz="1800" dirty="0" err="1"/>
              <a:t>sapien</a:t>
            </a:r>
            <a:r>
              <a:rPr lang="en-US" sz="1800" dirty="0"/>
              <a:t>.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urna</a:t>
            </a:r>
            <a:r>
              <a:rPr lang="en-US" sz="1800" dirty="0"/>
              <a:t> </a:t>
            </a:r>
            <a:r>
              <a:rPr lang="en-US" sz="1800" dirty="0" err="1"/>
              <a:t>est</a:t>
            </a:r>
            <a:r>
              <a:rPr lang="en-US" sz="1800" dirty="0"/>
              <a:t>, </a:t>
            </a:r>
            <a:r>
              <a:rPr lang="en-US" sz="1800" dirty="0" err="1"/>
              <a:t>mattis</a:t>
            </a:r>
            <a:r>
              <a:rPr lang="en-US" sz="1800" dirty="0"/>
              <a:t>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ultricies</a:t>
            </a:r>
            <a:r>
              <a:rPr lang="en-US" sz="1800" dirty="0"/>
              <a:t>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pretium</a:t>
            </a:r>
            <a:r>
              <a:rPr lang="en-US" sz="1800" dirty="0"/>
              <a:t> </a:t>
            </a:r>
            <a:r>
              <a:rPr lang="en-US" sz="1800" dirty="0" err="1"/>
              <a:t>dignissim</a:t>
            </a:r>
            <a:r>
              <a:rPr lang="en-US" sz="1800" dirty="0"/>
              <a:t>, </a:t>
            </a:r>
            <a:r>
              <a:rPr lang="en-US" sz="1800" dirty="0" err="1"/>
              <a:t>lectus</a:t>
            </a:r>
            <a:r>
              <a:rPr lang="en-US" sz="1800" dirty="0"/>
              <a:t>. Maecenas </a:t>
            </a:r>
            <a:r>
              <a:rPr lang="en-US" sz="1800" dirty="0" err="1"/>
              <a:t>tristique</a:t>
            </a:r>
            <a:r>
              <a:rPr lang="en-US" sz="1800" dirty="0"/>
              <a:t>. </a:t>
            </a:r>
            <a:r>
              <a:rPr lang="en-US" sz="1800" dirty="0" err="1"/>
              <a:t>Donec</a:t>
            </a:r>
            <a:r>
              <a:rPr lang="en-US" sz="1800" dirty="0"/>
              <a:t> </a:t>
            </a:r>
            <a:r>
              <a:rPr lang="en-US" sz="1800" dirty="0" err="1"/>
              <a:t>est</a:t>
            </a:r>
            <a:r>
              <a:rPr lang="en-US" sz="1800" dirty="0"/>
              <a:t> </a:t>
            </a:r>
            <a:r>
              <a:rPr lang="en-US" sz="1800" dirty="0" err="1"/>
              <a:t>tortor</a:t>
            </a:r>
            <a:r>
              <a:rPr lang="en-US" sz="1800" dirty="0"/>
              <a:t>, </a:t>
            </a:r>
            <a:r>
              <a:rPr lang="en-US" sz="1800" dirty="0" err="1"/>
              <a:t>consequat</a:t>
            </a:r>
            <a:r>
              <a:rPr lang="en-US" sz="1800" dirty="0"/>
              <a:t> sit </a:t>
            </a:r>
            <a:r>
              <a:rPr lang="en-US" sz="1800" dirty="0" err="1"/>
              <a:t>amet</a:t>
            </a:r>
            <a:r>
              <a:rPr lang="en-US" sz="1800" dirty="0"/>
              <a:t>, </a:t>
            </a:r>
            <a:r>
              <a:rPr lang="en-US" sz="1800" dirty="0" err="1"/>
              <a:t>consectetuer</a:t>
            </a:r>
            <a:r>
              <a:rPr lang="en-US" sz="1800" dirty="0"/>
              <a:t> </a:t>
            </a:r>
            <a:r>
              <a:rPr lang="en-US" sz="1800" dirty="0" err="1"/>
              <a:t>quis</a:t>
            </a:r>
            <a:r>
              <a:rPr lang="en-US" sz="1800" dirty="0"/>
              <a:t>, </a:t>
            </a:r>
            <a:r>
              <a:rPr lang="en-US" sz="1800" dirty="0" err="1"/>
              <a:t>aliquam</a:t>
            </a:r>
            <a:r>
              <a:rPr lang="en-US" sz="1800" dirty="0"/>
              <a:t> et, mi. </a:t>
            </a:r>
            <a:r>
              <a:rPr lang="en-US" sz="1800" dirty="0" err="1"/>
              <a:t>Proin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. </a:t>
            </a:r>
            <a:r>
              <a:rPr lang="en-US" sz="1800" dirty="0" err="1"/>
              <a:t>Proin</a:t>
            </a:r>
            <a:r>
              <a:rPr lang="en-US" sz="1800" dirty="0"/>
              <a:t> est. </a:t>
            </a:r>
            <a:r>
              <a:rPr lang="en-US" sz="1800" dirty="0" err="1"/>
              <a:t>Pellentesque</a:t>
            </a:r>
            <a:r>
              <a:rPr lang="en-US" sz="1800" dirty="0"/>
              <a:t> </a:t>
            </a:r>
            <a:r>
              <a:rPr lang="en-US" sz="1800" dirty="0" err="1"/>
              <a:t>justo</a:t>
            </a:r>
            <a:r>
              <a:rPr lang="en-US" sz="1800" dirty="0"/>
              <a:t> </a:t>
            </a:r>
            <a:r>
              <a:rPr lang="en-US" sz="1800" dirty="0" err="1"/>
              <a:t>odio</a:t>
            </a:r>
            <a:r>
              <a:rPr lang="en-US" sz="1800" dirty="0"/>
              <a:t>, </a:t>
            </a:r>
            <a:r>
              <a:rPr lang="en-US" sz="1800" dirty="0" err="1"/>
              <a:t>mollis</a:t>
            </a:r>
            <a:r>
              <a:rPr lang="en-US" sz="1800" dirty="0"/>
              <a:t> non, </a:t>
            </a:r>
            <a:r>
              <a:rPr lang="en-US" sz="1800" dirty="0" err="1"/>
              <a:t>varius</a:t>
            </a:r>
            <a:r>
              <a:rPr lang="en-US" sz="1800" dirty="0"/>
              <a:t> </a:t>
            </a:r>
            <a:r>
              <a:rPr lang="en-US" sz="1800" dirty="0" err="1"/>
              <a:t>vel</a:t>
            </a:r>
            <a:r>
              <a:rPr lang="en-US" sz="1800" dirty="0"/>
              <a:t>, </a:t>
            </a:r>
            <a:r>
              <a:rPr lang="en-US" sz="1800" dirty="0" err="1"/>
              <a:t>bibendum</a:t>
            </a:r>
            <a:r>
              <a:rPr lang="en-US" sz="1800" dirty="0"/>
              <a:t> </a:t>
            </a:r>
            <a:r>
              <a:rPr lang="en-US" sz="1800" dirty="0" err="1"/>
              <a:t>sed</a:t>
            </a:r>
            <a:r>
              <a:rPr lang="en-US" sz="1800" dirty="0"/>
              <a:t>, </a:t>
            </a:r>
            <a:r>
              <a:rPr lang="en-US" sz="1800" dirty="0" err="1"/>
              <a:t>lectus</a:t>
            </a:r>
            <a:r>
              <a:rPr lang="en-US" sz="1800" dirty="0"/>
              <a:t>. Nam </a:t>
            </a:r>
            <a:r>
              <a:rPr lang="en-US" sz="1800" dirty="0" err="1"/>
              <a:t>condimentum</a:t>
            </a:r>
            <a:r>
              <a:rPr lang="en-US" sz="1800" dirty="0"/>
              <a:t> </a:t>
            </a:r>
            <a:r>
              <a:rPr lang="en-US" sz="1800" dirty="0" err="1"/>
              <a:t>leo</a:t>
            </a:r>
            <a:r>
              <a:rPr lang="en-US" sz="1800" dirty="0"/>
              <a:t> id </a:t>
            </a:r>
            <a:r>
              <a:rPr lang="en-US" sz="1800" dirty="0" err="1"/>
              <a:t>sapien</a:t>
            </a:r>
            <a:r>
              <a:rPr lang="en-US" sz="1800" dirty="0"/>
              <a:t>.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tellus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, </a:t>
            </a:r>
            <a:r>
              <a:rPr lang="en-US" sz="1800" dirty="0" err="1"/>
              <a:t>scelerisque</a:t>
            </a:r>
            <a:r>
              <a:rPr lang="en-US" sz="1800" dirty="0"/>
              <a:t> vitae, </a:t>
            </a:r>
            <a:r>
              <a:rPr lang="en-US" sz="1800" dirty="0" err="1"/>
              <a:t>scelerisque</a:t>
            </a:r>
            <a:r>
              <a:rPr lang="en-US" sz="1800" dirty="0"/>
              <a:t> id, </a:t>
            </a:r>
            <a:r>
              <a:rPr lang="en-US" sz="1800" dirty="0" err="1"/>
              <a:t>tincidunt</a:t>
            </a:r>
            <a:r>
              <a:rPr lang="en-US" sz="1800" dirty="0"/>
              <a:t> </a:t>
            </a:r>
            <a:r>
              <a:rPr lang="en-US" sz="1800" dirty="0" err="1"/>
              <a:t>vel</a:t>
            </a:r>
            <a:r>
              <a:rPr lang="en-US" sz="1800" dirty="0"/>
              <a:t>, </a:t>
            </a:r>
            <a:r>
              <a:rPr lang="en-US" sz="1800" dirty="0" err="1"/>
              <a:t>libero</a:t>
            </a:r>
            <a:r>
              <a:rPr lang="en-US" sz="1800" dirty="0"/>
              <a:t>. </a:t>
            </a:r>
            <a:r>
              <a:rPr lang="en-US" sz="1800" dirty="0" err="1"/>
              <a:t>Phasellus</a:t>
            </a:r>
            <a:r>
              <a:rPr lang="en-US" sz="1800" dirty="0"/>
              <a:t> ac lacus </a:t>
            </a:r>
            <a:r>
              <a:rPr lang="en-US" sz="1800" dirty="0" err="1"/>
              <a:t>sed</a:t>
            </a:r>
            <a:r>
              <a:rPr lang="en-US" sz="1800" dirty="0"/>
              <a:t> </a:t>
            </a:r>
            <a:r>
              <a:rPr lang="en-US" sz="1800" dirty="0" err="1"/>
              <a:t>sapien</a:t>
            </a:r>
            <a:r>
              <a:rPr lang="en-US" sz="1800" dirty="0"/>
              <a:t> </a:t>
            </a:r>
            <a:r>
              <a:rPr lang="en-US" sz="1800" dirty="0" err="1"/>
              <a:t>pellentesque</a:t>
            </a:r>
            <a:r>
              <a:rPr lang="en-US" sz="1800" dirty="0"/>
              <a:t> </a:t>
            </a:r>
            <a:r>
              <a:rPr lang="en-US" sz="1800" dirty="0" err="1"/>
              <a:t>elementum</a:t>
            </a:r>
            <a:r>
              <a:rPr lang="en-US" sz="1800" dirty="0"/>
              <a:t>. </a:t>
            </a:r>
            <a:r>
              <a:rPr lang="en-US" sz="1800" dirty="0" err="1"/>
              <a:t>Mauris</a:t>
            </a:r>
            <a:r>
              <a:rPr lang="en-US" sz="1800" dirty="0"/>
              <a:t> </a:t>
            </a:r>
            <a:r>
              <a:rPr lang="en-US" sz="1800" dirty="0" err="1"/>
              <a:t>adipiscing</a:t>
            </a:r>
            <a:r>
              <a:rPr lang="en-US" sz="1800" dirty="0"/>
              <a:t>. Maecenas sit </a:t>
            </a:r>
            <a:r>
              <a:rPr lang="en-US" sz="1800" dirty="0" err="1"/>
              <a:t>amet</a:t>
            </a:r>
            <a:r>
              <a:rPr lang="en-US" sz="1800" dirty="0"/>
              <a:t> nisi. </a:t>
            </a:r>
            <a:r>
              <a:rPr lang="en-US" sz="1800" dirty="0" err="1"/>
              <a:t>Morbi</a:t>
            </a:r>
            <a:r>
              <a:rPr lang="en-US" sz="1800" dirty="0"/>
              <a:t> </a:t>
            </a:r>
            <a:r>
              <a:rPr lang="en-US" sz="1800" dirty="0" err="1"/>
              <a:t>tristique</a:t>
            </a:r>
            <a:r>
              <a:rPr lang="en-US" sz="1800" dirty="0"/>
              <a:t> </a:t>
            </a:r>
            <a:r>
              <a:rPr lang="en-US" sz="1800" dirty="0" err="1"/>
              <a:t>mauris</a:t>
            </a:r>
            <a:r>
              <a:rPr lang="en-US" sz="1800" dirty="0"/>
              <a:t> </a:t>
            </a:r>
            <a:r>
              <a:rPr lang="en-US" sz="1800" dirty="0" err="1"/>
              <a:t>eu</a:t>
            </a:r>
            <a:r>
              <a:rPr lang="en-US" sz="1800" dirty="0"/>
              <a:t> </a:t>
            </a:r>
            <a:r>
              <a:rPr lang="en-US" sz="1800" dirty="0" err="1"/>
              <a:t>nibh</a:t>
            </a:r>
            <a:r>
              <a:rPr lang="en-US" sz="1800" dirty="0"/>
              <a:t>. </a:t>
            </a:r>
          </a:p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2448</Words>
  <Application>Microsoft Office PowerPoint</Application>
  <PresentationFormat>Custom</PresentationFormat>
  <Paragraphs>34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Office Theme</vt:lpstr>
      <vt:lpstr>Microsoft Excel Chart</vt:lpstr>
      <vt:lpstr>PowerPoint Presentation</vt:lpstr>
      <vt:lpstr>PowerPoint Presentation</vt:lpstr>
    </vt:vector>
  </TitlesOfParts>
  <Company>Towson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RB Cave</dc:creator>
  <cp:lastModifiedBy>Cave, Bob</cp:lastModifiedBy>
  <cp:revision>46</cp:revision>
  <dcterms:created xsi:type="dcterms:W3CDTF">2008-02-25T15:29:47Z</dcterms:created>
  <dcterms:modified xsi:type="dcterms:W3CDTF">2019-04-08T16:32:39Z</dcterms:modified>
</cp:coreProperties>
</file>