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8404800" cy="38404800"/>
  <p:notesSz cx="42208450" cy="32099250"/>
  <p:defaultTextStyle>
    <a:defPPr>
      <a:defRPr lang="en-US"/>
    </a:defPPr>
    <a:lvl1pPr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2193925" indent="-1736725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4387850" indent="-3473450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6583363" indent="-5211763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8777288" indent="-6948488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110">
          <p15:clr>
            <a:srgbClr val="A4A3A4"/>
          </p15:clr>
        </p15:guide>
        <p15:guide id="2" pos="132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3"/>
    <p:restoredTop sz="94675"/>
  </p:normalViewPr>
  <p:slideViewPr>
    <p:cSldViewPr showGuides="1">
      <p:cViewPr varScale="1">
        <p:scale>
          <a:sx n="33" d="100"/>
          <a:sy n="33" d="100"/>
        </p:scale>
        <p:origin x="504" y="328"/>
      </p:cViewPr>
      <p:guideLst>
        <p:guide orient="horz" pos="12096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7" d="100"/>
          <a:sy n="17" d="100"/>
        </p:scale>
        <p:origin x="-624" y="-216"/>
      </p:cViewPr>
      <p:guideLst>
        <p:guide orient="horz" pos="10110"/>
        <p:guide pos="132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8289588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3907750" y="0"/>
            <a:ext cx="18291175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D8B477E-85FD-4977-BBCD-959A763B1C34}" type="datetimeFigureOut">
              <a:rPr lang="en-US"/>
              <a:pPr>
                <a:defRPr/>
              </a:pPr>
              <a:t>4/8/19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86013" y="2408238"/>
            <a:ext cx="12036425" cy="12036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21163" y="15247938"/>
            <a:ext cx="33766125" cy="14444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487938"/>
            <a:ext cx="18289588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3907750" y="30487938"/>
            <a:ext cx="18291175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C98AC07-0708-48B5-8030-2BE8776F8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9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086013" y="2408238"/>
            <a:ext cx="12036425" cy="120364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3CBA58-9144-47B9-8770-E2203DA4735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1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5B52A-9BF3-8F48-B685-2625DC1F5E4E}"/>
              </a:ext>
            </a:extLst>
          </p:cNvPr>
          <p:cNvSpPr/>
          <p:nvPr userDrawn="1"/>
        </p:nvSpPr>
        <p:spPr>
          <a:xfrm>
            <a:off x="466725" y="889000"/>
            <a:ext cx="37338000" cy="3671570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525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93A60E-2766-AC49-BA85-E6EA92BF0D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38849300"/>
            <a:ext cx="6823075" cy="518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AC452B-907E-684C-BE55-9B7C7731A6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38849300"/>
            <a:ext cx="6800850" cy="5185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DA7380-E76E-DF40-BA89-6868000FEA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36982400"/>
            <a:ext cx="6845300" cy="5185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3839369" rtl="0" eaLnBrk="0" fontAlgn="base" hangingPunct="0">
        <a:spcBef>
          <a:spcPct val="0"/>
        </a:spcBef>
        <a:spcAft>
          <a:spcPct val="0"/>
        </a:spcAft>
        <a:defRPr sz="1846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2pPr>
      <a:lvl3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3pPr>
      <a:lvl4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4pPr>
      <a:lvl5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5pPr>
      <a:lvl6pPr marL="40005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6pPr>
      <a:lvl7pPr marL="80010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7pPr>
      <a:lvl8pPr marL="120015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8pPr>
      <a:lvl9pPr marL="160020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9pPr>
    </p:titleStyle>
    <p:bodyStyle>
      <a:lvl1pPr marL="1439069" indent="-1439069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475" kern="1200">
          <a:solidFill>
            <a:schemeClr val="tx1"/>
          </a:solidFill>
          <a:latin typeface="+mn-lt"/>
          <a:ea typeface="+mn-ea"/>
          <a:cs typeface="+mn-cs"/>
        </a:defRPr>
      </a:lvl1pPr>
      <a:lvl2pPr marL="3119834" indent="-1200150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72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59843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63" kern="1200">
          <a:solidFill>
            <a:schemeClr val="tx1"/>
          </a:solidFill>
          <a:latin typeface="+mn-lt"/>
          <a:ea typeface="+mn-ea"/>
          <a:cs typeface="+mn-cs"/>
        </a:defRPr>
      </a:lvl3pPr>
      <a:lvl4pPr marL="6720284" indent="-959843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969" indent="-959843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0712450" y="4789762"/>
            <a:ext cx="8001000" cy="22291126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graphicFrame>
        <p:nvGraphicFramePr>
          <p:cNvPr id="2057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161426"/>
              </p:ext>
            </p:extLst>
          </p:nvPr>
        </p:nvGraphicFramePr>
        <p:xfrm>
          <a:off x="1166812" y="27603450"/>
          <a:ext cx="17135475" cy="866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r:id="rId4" imgW="19588146" imgH="9906859" progId="Excel.Chart.8">
                  <p:embed/>
                </p:oleObj>
              </mc:Choice>
              <mc:Fallback>
                <p:oleObj r:id="rId4" imgW="19588146" imgH="9906859" progId="Excel.Chart.8">
                  <p:embed/>
                  <p:pic>
                    <p:nvPicPr>
                      <p:cNvPr id="0" name="Char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2" y="27603450"/>
                        <a:ext cx="17135475" cy="866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33550" y="4789762"/>
            <a:ext cx="8001000" cy="22291126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9691350" y="4789762"/>
            <a:ext cx="8001000" cy="31938638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8670250" y="4789762"/>
            <a:ext cx="8001000" cy="31938638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009538-8EBC-CB4E-AA0E-160B3D9D24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226016"/>
            <a:ext cx="7272574" cy="2507784"/>
          </a:xfrm>
          <a:prstGeom prst="rect">
            <a:avLst/>
          </a:prstGeom>
        </p:spPr>
      </p:pic>
      <p:sp>
        <p:nvSpPr>
          <p:cNvPr id="14" name="Text Box 4">
            <a:extLst>
              <a:ext uri="{FF2B5EF4-FFF2-40B4-BE49-F238E27FC236}">
                <a16:creationId xmlns:a16="http://schemas.microsoft.com/office/drawing/2014/main" id="{BF5539C8-120D-DD40-8375-E79F0E6BE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752600"/>
            <a:ext cx="28546425" cy="25037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2004" tIns="32004" rIns="32004" bIns="32004"/>
          <a:lstStyle/>
          <a:p>
            <a:pPr algn="ctr"/>
            <a:r>
              <a:rPr lang="en-US" sz="5250" b="1" dirty="0">
                <a:solidFill>
                  <a:srgbClr val="000000"/>
                </a:solidFill>
                <a:latin typeface="Arial Black" panose="020B0A04020102020204" pitchFamily="34" charset="0"/>
              </a:rPr>
              <a:t>Poster Heading</a:t>
            </a:r>
            <a:br>
              <a:rPr lang="en-US" sz="525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en-US" sz="4200" b="1" dirty="0">
                <a:solidFill>
                  <a:srgbClr val="000000"/>
                </a:solidFill>
                <a:latin typeface="Arial Narrow" panose="020B0606020202030204" pitchFamily="34" charset="0"/>
              </a:rPr>
              <a:t>Poster Subheading</a:t>
            </a:r>
          </a:p>
          <a:p>
            <a:pPr algn="ctr"/>
            <a:r>
              <a:rPr lang="en-US" sz="3150" dirty="0">
                <a:solidFill>
                  <a:srgbClr val="000000"/>
                </a:solidFill>
                <a:latin typeface="Arial Narrow" panose="020B0606020202030204" pitchFamily="34" charset="0"/>
              </a:rPr>
              <a:t>Names, Names, Names</a:t>
            </a:r>
            <a:br>
              <a:rPr lang="en-US" sz="245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sz="2450" dirty="0">
                <a:solidFill>
                  <a:srgbClr val="000000"/>
                </a:solidFill>
                <a:latin typeface="Arial Narrow" panose="020B0606020202030204" pitchFamily="34" charset="0"/>
              </a:rPr>
              <a:t>Towson University, Towson, Maryland</a:t>
            </a:r>
            <a:endParaRPr lang="en-US" sz="63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1027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Office Theme</vt:lpstr>
      <vt:lpstr>Excel.Chart.8</vt:lpstr>
      <vt:lpstr>PowerPoint Presentation</vt:lpstr>
    </vt:vector>
  </TitlesOfParts>
  <Company>Towson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 Cave</dc:creator>
  <cp:lastModifiedBy>Cave, Bob</cp:lastModifiedBy>
  <cp:revision>37</cp:revision>
  <dcterms:created xsi:type="dcterms:W3CDTF">2008-02-25T15:29:47Z</dcterms:created>
  <dcterms:modified xsi:type="dcterms:W3CDTF">2019-04-08T18:32:11Z</dcterms:modified>
</cp:coreProperties>
</file>