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8404800" cy="38404800"/>
  <p:notesSz cx="42208450" cy="32099250"/>
  <p:defaultTextStyle>
    <a:defPPr>
      <a:defRPr lang="en-US"/>
    </a:defPPr>
    <a:lvl1pPr algn="l" defTabSz="4387850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+mn-ea"/>
        <a:cs typeface="+mn-cs"/>
      </a:defRPr>
    </a:lvl1pPr>
    <a:lvl2pPr marL="2193925" indent="-1736725" algn="l" defTabSz="4387850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+mn-ea"/>
        <a:cs typeface="+mn-cs"/>
      </a:defRPr>
    </a:lvl2pPr>
    <a:lvl3pPr marL="4387850" indent="-3473450" algn="l" defTabSz="4387850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+mn-ea"/>
        <a:cs typeface="+mn-cs"/>
      </a:defRPr>
    </a:lvl3pPr>
    <a:lvl4pPr marL="6583363" indent="-5211763" algn="l" defTabSz="4387850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+mn-ea"/>
        <a:cs typeface="+mn-cs"/>
      </a:defRPr>
    </a:lvl4pPr>
    <a:lvl5pPr marL="8777288" indent="-6948488" algn="l" defTabSz="4387850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8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8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8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8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96" userDrawn="1">
          <p15:clr>
            <a:srgbClr val="A4A3A4"/>
          </p15:clr>
        </p15:guide>
        <p15:guide id="2" pos="1209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0110">
          <p15:clr>
            <a:srgbClr val="A4A3A4"/>
          </p15:clr>
        </p15:guide>
        <p15:guide id="2" pos="1329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03"/>
    <p:restoredTop sz="94675"/>
  </p:normalViewPr>
  <p:slideViewPr>
    <p:cSldViewPr showGuides="1">
      <p:cViewPr varScale="1">
        <p:scale>
          <a:sx n="33" d="100"/>
          <a:sy n="33" d="100"/>
        </p:scale>
        <p:origin x="504" y="328"/>
      </p:cViewPr>
      <p:guideLst>
        <p:guide orient="horz" pos="12096"/>
        <p:guide pos="12096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17" d="100"/>
          <a:sy n="17" d="100"/>
        </p:scale>
        <p:origin x="-624" y="-216"/>
      </p:cViewPr>
      <p:guideLst>
        <p:guide orient="horz" pos="10110"/>
        <p:guide pos="1329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8289588" cy="1604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23907750" y="0"/>
            <a:ext cx="18291175" cy="1604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1D8B477E-85FD-4977-BBCD-959A763B1C34}" type="datetimeFigureOut">
              <a:rPr lang="en-US"/>
              <a:pPr>
                <a:defRPr/>
              </a:pPr>
              <a:t>4/8/19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5086013" y="2408238"/>
            <a:ext cx="12036425" cy="120364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4221163" y="15247938"/>
            <a:ext cx="33766125" cy="144446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30487938"/>
            <a:ext cx="18289588" cy="1604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23907750" y="30487938"/>
            <a:ext cx="18291175" cy="1604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1C98AC07-0708-48B5-8030-2BE8776F8B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4970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5086013" y="2408238"/>
            <a:ext cx="12036425" cy="120364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33CBA58-9144-47B9-8770-E2203DA4735D}" type="slidenum">
              <a:rPr lang="en-US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515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DB5B52A-9BF3-8F48-B685-2625DC1F5E4E}"/>
              </a:ext>
            </a:extLst>
          </p:cNvPr>
          <p:cNvSpPr/>
          <p:nvPr userDrawn="1"/>
        </p:nvSpPr>
        <p:spPr>
          <a:xfrm>
            <a:off x="466725" y="889000"/>
            <a:ext cx="37338000" cy="36715700"/>
          </a:xfrm>
          <a:prstGeom prst="rect">
            <a:avLst/>
          </a:prstGeom>
          <a:noFill/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7525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93A60E-2766-AC49-BA85-E6EA92BF0DE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7700" y="38849300"/>
            <a:ext cx="6823075" cy="51858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9AC452B-907E-684C-BE55-9B7C7731A6B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" y="38849300"/>
            <a:ext cx="6800850" cy="51858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8DA7380-E76E-DF40-BA89-6868000FEA6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" y="36982400"/>
            <a:ext cx="6845300" cy="51858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3839369" rtl="0" eaLnBrk="0" fontAlgn="base" hangingPunct="0">
        <a:spcBef>
          <a:spcPct val="0"/>
        </a:spcBef>
        <a:spcAft>
          <a:spcPct val="0"/>
        </a:spcAft>
        <a:defRPr sz="18463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3839369" rtl="0" eaLnBrk="0" fontAlgn="base" hangingPunct="0">
        <a:spcBef>
          <a:spcPct val="0"/>
        </a:spcBef>
        <a:spcAft>
          <a:spcPct val="0"/>
        </a:spcAft>
        <a:defRPr sz="18463">
          <a:solidFill>
            <a:schemeClr val="tx1"/>
          </a:solidFill>
          <a:latin typeface="Calibri" pitchFamily="34" charset="0"/>
        </a:defRPr>
      </a:lvl2pPr>
      <a:lvl3pPr algn="ctr" defTabSz="3839369" rtl="0" eaLnBrk="0" fontAlgn="base" hangingPunct="0">
        <a:spcBef>
          <a:spcPct val="0"/>
        </a:spcBef>
        <a:spcAft>
          <a:spcPct val="0"/>
        </a:spcAft>
        <a:defRPr sz="18463">
          <a:solidFill>
            <a:schemeClr val="tx1"/>
          </a:solidFill>
          <a:latin typeface="Calibri" pitchFamily="34" charset="0"/>
        </a:defRPr>
      </a:lvl3pPr>
      <a:lvl4pPr algn="ctr" defTabSz="3839369" rtl="0" eaLnBrk="0" fontAlgn="base" hangingPunct="0">
        <a:spcBef>
          <a:spcPct val="0"/>
        </a:spcBef>
        <a:spcAft>
          <a:spcPct val="0"/>
        </a:spcAft>
        <a:defRPr sz="18463">
          <a:solidFill>
            <a:schemeClr val="tx1"/>
          </a:solidFill>
          <a:latin typeface="Calibri" pitchFamily="34" charset="0"/>
        </a:defRPr>
      </a:lvl4pPr>
      <a:lvl5pPr algn="ctr" defTabSz="3839369" rtl="0" eaLnBrk="0" fontAlgn="base" hangingPunct="0">
        <a:spcBef>
          <a:spcPct val="0"/>
        </a:spcBef>
        <a:spcAft>
          <a:spcPct val="0"/>
        </a:spcAft>
        <a:defRPr sz="18463">
          <a:solidFill>
            <a:schemeClr val="tx1"/>
          </a:solidFill>
          <a:latin typeface="Calibri" pitchFamily="34" charset="0"/>
        </a:defRPr>
      </a:lvl5pPr>
      <a:lvl6pPr marL="400050" algn="ctr" defTabSz="3839369" rtl="0" fontAlgn="base">
        <a:spcBef>
          <a:spcPct val="0"/>
        </a:spcBef>
        <a:spcAft>
          <a:spcPct val="0"/>
        </a:spcAft>
        <a:defRPr sz="18463">
          <a:solidFill>
            <a:schemeClr val="tx1"/>
          </a:solidFill>
          <a:latin typeface="Calibri" pitchFamily="34" charset="0"/>
        </a:defRPr>
      </a:lvl6pPr>
      <a:lvl7pPr marL="800100" algn="ctr" defTabSz="3839369" rtl="0" fontAlgn="base">
        <a:spcBef>
          <a:spcPct val="0"/>
        </a:spcBef>
        <a:spcAft>
          <a:spcPct val="0"/>
        </a:spcAft>
        <a:defRPr sz="18463">
          <a:solidFill>
            <a:schemeClr val="tx1"/>
          </a:solidFill>
          <a:latin typeface="Calibri" pitchFamily="34" charset="0"/>
        </a:defRPr>
      </a:lvl7pPr>
      <a:lvl8pPr marL="1200150" algn="ctr" defTabSz="3839369" rtl="0" fontAlgn="base">
        <a:spcBef>
          <a:spcPct val="0"/>
        </a:spcBef>
        <a:spcAft>
          <a:spcPct val="0"/>
        </a:spcAft>
        <a:defRPr sz="18463">
          <a:solidFill>
            <a:schemeClr val="tx1"/>
          </a:solidFill>
          <a:latin typeface="Calibri" pitchFamily="34" charset="0"/>
        </a:defRPr>
      </a:lvl8pPr>
      <a:lvl9pPr marL="1600200" algn="ctr" defTabSz="3839369" rtl="0" fontAlgn="base">
        <a:spcBef>
          <a:spcPct val="0"/>
        </a:spcBef>
        <a:spcAft>
          <a:spcPct val="0"/>
        </a:spcAft>
        <a:defRPr sz="18463">
          <a:solidFill>
            <a:schemeClr val="tx1"/>
          </a:solidFill>
          <a:latin typeface="Calibri" pitchFamily="34" charset="0"/>
        </a:defRPr>
      </a:lvl9pPr>
    </p:titleStyle>
    <p:bodyStyle>
      <a:lvl1pPr marL="1439069" indent="-1439069" algn="l" defTabSz="3839369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3475" kern="1200">
          <a:solidFill>
            <a:schemeClr val="tx1"/>
          </a:solidFill>
          <a:latin typeface="+mn-lt"/>
          <a:ea typeface="+mn-ea"/>
          <a:cs typeface="+mn-cs"/>
        </a:defRPr>
      </a:lvl1pPr>
      <a:lvl2pPr marL="3119834" indent="-1200150" algn="l" defTabSz="3839369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1725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0" indent="-959843" algn="l" defTabSz="3839369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0063" kern="1200">
          <a:solidFill>
            <a:schemeClr val="tx1"/>
          </a:solidFill>
          <a:latin typeface="+mn-lt"/>
          <a:ea typeface="+mn-ea"/>
          <a:cs typeface="+mn-cs"/>
        </a:defRPr>
      </a:lvl3pPr>
      <a:lvl4pPr marL="6720284" indent="-959843" algn="l" defTabSz="3839369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8400" kern="1200">
          <a:solidFill>
            <a:schemeClr val="tx1"/>
          </a:solidFill>
          <a:latin typeface="+mn-lt"/>
          <a:ea typeface="+mn-ea"/>
          <a:cs typeface="+mn-cs"/>
        </a:defRPr>
      </a:lvl4pPr>
      <a:lvl5pPr marL="8639969" indent="-959843" algn="l" defTabSz="3839369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8400" kern="1200">
          <a:solidFill>
            <a:schemeClr val="tx1"/>
          </a:solidFill>
          <a:latin typeface="+mn-lt"/>
          <a:ea typeface="+mn-ea"/>
          <a:cs typeface="+mn-cs"/>
        </a:defRPr>
      </a:lvl5pPr>
      <a:lvl6pPr marL="10561320" indent="-960120" algn="l" defTabSz="3840480" rtl="0" eaLnBrk="1" latinLnBrk="0" hangingPunct="1">
        <a:spcBef>
          <a:spcPct val="20000"/>
        </a:spcBef>
        <a:buFont typeface="Arial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6pPr>
      <a:lvl7pPr marL="12481560" indent="-960120" algn="l" defTabSz="3840480" rtl="0" eaLnBrk="1" latinLnBrk="0" hangingPunct="1">
        <a:spcBef>
          <a:spcPct val="20000"/>
        </a:spcBef>
        <a:buFont typeface="Arial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indent="-960120" algn="l" defTabSz="3840480" rtl="0" eaLnBrk="1" latinLnBrk="0" hangingPunct="1">
        <a:spcBef>
          <a:spcPct val="20000"/>
        </a:spcBef>
        <a:buFont typeface="Arial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8pPr>
      <a:lvl9pPr marL="16322040" indent="-960120" algn="l" defTabSz="3840480" rtl="0" eaLnBrk="1" latinLnBrk="0" hangingPunct="1">
        <a:spcBef>
          <a:spcPct val="20000"/>
        </a:spcBef>
        <a:buFont typeface="Arial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40480" rtl="0" eaLnBrk="1" latinLnBrk="0" hangingPunct="1">
        <a:defRPr sz="7525" kern="1200">
          <a:solidFill>
            <a:schemeClr val="tx1"/>
          </a:solidFill>
          <a:latin typeface="+mn-lt"/>
          <a:ea typeface="+mn-ea"/>
          <a:cs typeface="+mn-cs"/>
        </a:defRPr>
      </a:lvl1pPr>
      <a:lvl2pPr marL="1920240" algn="l" defTabSz="3840480" rtl="0" eaLnBrk="1" latinLnBrk="0" hangingPunct="1">
        <a:defRPr sz="7525" kern="1200">
          <a:solidFill>
            <a:schemeClr val="tx1"/>
          </a:solidFill>
          <a:latin typeface="+mn-lt"/>
          <a:ea typeface="+mn-ea"/>
          <a:cs typeface="+mn-cs"/>
        </a:defRPr>
      </a:lvl2pPr>
      <a:lvl3pPr marL="3840480" algn="l" defTabSz="3840480" rtl="0" eaLnBrk="1" latinLnBrk="0" hangingPunct="1">
        <a:defRPr sz="7525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algn="l" defTabSz="3840480" rtl="0" eaLnBrk="1" latinLnBrk="0" hangingPunct="1">
        <a:defRPr sz="7525" kern="1200">
          <a:solidFill>
            <a:schemeClr val="tx1"/>
          </a:solidFill>
          <a:latin typeface="+mn-lt"/>
          <a:ea typeface="+mn-ea"/>
          <a:cs typeface="+mn-cs"/>
        </a:defRPr>
      </a:lvl4pPr>
      <a:lvl5pPr marL="7680960" algn="l" defTabSz="3840480" rtl="0" eaLnBrk="1" latinLnBrk="0" hangingPunct="1">
        <a:defRPr sz="7525" kern="1200">
          <a:solidFill>
            <a:schemeClr val="tx1"/>
          </a:solidFill>
          <a:latin typeface="+mn-lt"/>
          <a:ea typeface="+mn-ea"/>
          <a:cs typeface="+mn-cs"/>
        </a:defRPr>
      </a:lvl5pPr>
      <a:lvl6pPr marL="9601200" algn="l" defTabSz="3840480" rtl="0" eaLnBrk="1" latinLnBrk="0" hangingPunct="1">
        <a:defRPr sz="7525" kern="1200">
          <a:solidFill>
            <a:schemeClr val="tx1"/>
          </a:solidFill>
          <a:latin typeface="+mn-lt"/>
          <a:ea typeface="+mn-ea"/>
          <a:cs typeface="+mn-cs"/>
        </a:defRPr>
      </a:lvl6pPr>
      <a:lvl7pPr marL="11521440" algn="l" defTabSz="3840480" rtl="0" eaLnBrk="1" latinLnBrk="0" hangingPunct="1">
        <a:defRPr sz="7525" kern="1200">
          <a:solidFill>
            <a:schemeClr val="tx1"/>
          </a:solidFill>
          <a:latin typeface="+mn-lt"/>
          <a:ea typeface="+mn-ea"/>
          <a:cs typeface="+mn-cs"/>
        </a:defRPr>
      </a:lvl7pPr>
      <a:lvl8pPr marL="13441680" algn="l" defTabSz="3840480" rtl="0" eaLnBrk="1" latinLnBrk="0" hangingPunct="1">
        <a:defRPr sz="7525" kern="1200">
          <a:solidFill>
            <a:schemeClr val="tx1"/>
          </a:solidFill>
          <a:latin typeface="+mn-lt"/>
          <a:ea typeface="+mn-ea"/>
          <a:cs typeface="+mn-cs"/>
        </a:defRPr>
      </a:lvl8pPr>
      <a:lvl9pPr marL="15361920" algn="l" defTabSz="3840480" rtl="0" eaLnBrk="1" latinLnBrk="0" hangingPunct="1">
        <a:defRPr sz="75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Text Box 8"/>
          <p:cNvSpPr txBox="1">
            <a:spLocks noChangeArrowheads="1"/>
          </p:cNvSpPr>
          <p:nvPr/>
        </p:nvSpPr>
        <p:spPr bwMode="auto">
          <a:xfrm>
            <a:off x="10712450" y="4789762"/>
            <a:ext cx="8001000" cy="22291126"/>
          </a:xfrm>
          <a:prstGeom prst="rect">
            <a:avLst/>
          </a:prstGeom>
          <a:solidFill>
            <a:srgbClr val="FFFFFF">
              <a:alpha val="50195"/>
            </a:srgbClr>
          </a:solidFill>
          <a:ln w="6350" algn="in">
            <a:solidFill>
              <a:srgbClr val="999999"/>
            </a:solidFill>
            <a:miter lim="800000"/>
            <a:headEnd/>
            <a:tailEnd/>
          </a:ln>
        </p:spPr>
        <p:txBody>
          <a:bodyPr lIns="200025" tIns="200025" rIns="200025" bIns="32004"/>
          <a:lstStyle/>
          <a:p>
            <a:r>
              <a:rPr lang="en-US" sz="3500" dirty="0">
                <a:solidFill>
                  <a:srgbClr val="000000"/>
                </a:solidFill>
                <a:latin typeface="Arial Black" pitchFamily="34" charset="0"/>
              </a:rPr>
              <a:t>Column 2</a:t>
            </a:r>
          </a:p>
          <a:p>
            <a:pPr>
              <a:lnSpc>
                <a:spcPct val="150000"/>
              </a:lnSpc>
            </a:pPr>
            <a:r>
              <a:rPr lang="en-US" sz="2100" dirty="0" err="1"/>
              <a:t>Lorem</a:t>
            </a:r>
            <a:r>
              <a:rPr lang="en-US" sz="2100" dirty="0"/>
              <a:t> </a:t>
            </a:r>
            <a:r>
              <a:rPr lang="en-US" sz="2100" dirty="0" err="1"/>
              <a:t>ipsum</a:t>
            </a:r>
            <a:r>
              <a:rPr lang="en-US" sz="2100" dirty="0"/>
              <a:t> dolor sit </a:t>
            </a:r>
            <a:r>
              <a:rPr lang="en-US" sz="2100" dirty="0" err="1"/>
              <a:t>amet</a:t>
            </a:r>
            <a:r>
              <a:rPr lang="en-US" sz="2100" dirty="0"/>
              <a:t>, </a:t>
            </a:r>
            <a:r>
              <a:rPr lang="en-US" sz="2100" dirty="0" err="1"/>
              <a:t>consectetuer</a:t>
            </a:r>
            <a:r>
              <a:rPr lang="en-US" sz="2100" dirty="0"/>
              <a:t> </a:t>
            </a:r>
            <a:r>
              <a:rPr lang="en-US" sz="2100" dirty="0" err="1"/>
              <a:t>adipiscing</a:t>
            </a:r>
            <a:r>
              <a:rPr lang="en-US" sz="2100" dirty="0"/>
              <a:t> </a:t>
            </a:r>
            <a:r>
              <a:rPr lang="en-US" sz="2100" dirty="0" err="1"/>
              <a:t>elit</a:t>
            </a:r>
            <a:r>
              <a:rPr lang="en-US" sz="2100" dirty="0"/>
              <a:t>. </a:t>
            </a:r>
            <a:r>
              <a:rPr lang="en-US" sz="2100" dirty="0" err="1"/>
              <a:t>Nullam</a:t>
            </a:r>
            <a:r>
              <a:rPr lang="en-US" sz="2100" dirty="0"/>
              <a:t> </a:t>
            </a:r>
            <a:r>
              <a:rPr lang="en-US" sz="2100" dirty="0" err="1"/>
              <a:t>mollis</a:t>
            </a:r>
            <a:r>
              <a:rPr lang="en-US" sz="2100" dirty="0"/>
              <a:t> </a:t>
            </a:r>
            <a:r>
              <a:rPr lang="en-US" sz="2100" dirty="0" err="1"/>
              <a:t>leo</a:t>
            </a:r>
            <a:r>
              <a:rPr lang="en-US" sz="2100" dirty="0"/>
              <a:t> id </a:t>
            </a:r>
            <a:r>
              <a:rPr lang="en-US" sz="2100" dirty="0" err="1"/>
              <a:t>neque</a:t>
            </a:r>
            <a:r>
              <a:rPr lang="en-US" sz="2100" dirty="0"/>
              <a:t>. In id </a:t>
            </a:r>
            <a:r>
              <a:rPr lang="en-US" sz="2100" dirty="0" err="1"/>
              <a:t>nunc</a:t>
            </a:r>
            <a:r>
              <a:rPr lang="en-US" sz="2100" dirty="0"/>
              <a:t> non </a:t>
            </a:r>
            <a:r>
              <a:rPr lang="en-US" sz="2100" dirty="0" err="1"/>
              <a:t>urna</a:t>
            </a:r>
            <a:r>
              <a:rPr lang="en-US" sz="2100" dirty="0"/>
              <a:t> dictum </a:t>
            </a:r>
            <a:r>
              <a:rPr lang="en-US" sz="2100" dirty="0" err="1"/>
              <a:t>accumsan</a:t>
            </a:r>
            <a:r>
              <a:rPr lang="en-US" sz="2100" dirty="0"/>
              <a:t>. In </a:t>
            </a:r>
            <a:r>
              <a:rPr lang="en-US" sz="2100" dirty="0" err="1"/>
              <a:t>porta</a:t>
            </a:r>
            <a:r>
              <a:rPr lang="en-US" sz="2100" dirty="0"/>
              <a:t> </a:t>
            </a:r>
            <a:r>
              <a:rPr lang="en-US" sz="2100" dirty="0" err="1"/>
              <a:t>pulvinar</a:t>
            </a:r>
            <a:r>
              <a:rPr lang="en-US" sz="2100" dirty="0"/>
              <a:t> </a:t>
            </a:r>
            <a:r>
              <a:rPr lang="en-US" sz="2100" dirty="0" err="1"/>
              <a:t>tellus</a:t>
            </a:r>
            <a:r>
              <a:rPr lang="en-US" sz="2100" dirty="0"/>
              <a:t>. </a:t>
            </a:r>
            <a:r>
              <a:rPr lang="en-US" sz="2100" dirty="0" err="1"/>
              <a:t>Pellentesque</a:t>
            </a:r>
            <a:r>
              <a:rPr lang="en-US" sz="2100" dirty="0"/>
              <a:t> id </a:t>
            </a:r>
            <a:r>
              <a:rPr lang="en-US" sz="2100" dirty="0" err="1"/>
              <a:t>est</a:t>
            </a:r>
            <a:r>
              <a:rPr lang="en-US" sz="2100" dirty="0"/>
              <a:t> </a:t>
            </a:r>
            <a:r>
              <a:rPr lang="en-US" sz="2100" dirty="0" err="1"/>
              <a:t>nec</a:t>
            </a:r>
            <a:r>
              <a:rPr lang="en-US" sz="2100" dirty="0"/>
              <a:t> </a:t>
            </a:r>
            <a:r>
              <a:rPr lang="en-US" sz="2100" dirty="0" err="1"/>
              <a:t>diam</a:t>
            </a:r>
            <a:r>
              <a:rPr lang="en-US" sz="2100" dirty="0"/>
              <a:t> </a:t>
            </a:r>
            <a:r>
              <a:rPr lang="en-US" sz="2100" dirty="0" err="1"/>
              <a:t>placerat</a:t>
            </a:r>
            <a:r>
              <a:rPr lang="en-US" sz="2100" dirty="0"/>
              <a:t> </a:t>
            </a:r>
            <a:r>
              <a:rPr lang="en-US" sz="2100" dirty="0" err="1"/>
              <a:t>consequat</a:t>
            </a:r>
            <a:r>
              <a:rPr lang="en-US" sz="2100" dirty="0"/>
              <a:t>. </a:t>
            </a:r>
            <a:r>
              <a:rPr lang="en-US" sz="2100" dirty="0" err="1"/>
              <a:t>Suspendisse</a:t>
            </a:r>
            <a:r>
              <a:rPr lang="en-US" sz="2100" dirty="0"/>
              <a:t> </a:t>
            </a:r>
            <a:r>
              <a:rPr lang="en-US" sz="2100" dirty="0" err="1"/>
              <a:t>eu</a:t>
            </a:r>
            <a:r>
              <a:rPr lang="en-US" sz="2100" dirty="0"/>
              <a:t> </a:t>
            </a:r>
            <a:r>
              <a:rPr lang="en-US" sz="2100" dirty="0" err="1"/>
              <a:t>tellus</a:t>
            </a:r>
            <a:r>
              <a:rPr lang="en-US" sz="2100" dirty="0"/>
              <a:t>. </a:t>
            </a:r>
            <a:r>
              <a:rPr lang="en-US" sz="2100" dirty="0" err="1"/>
              <a:t>Pellentesque</a:t>
            </a:r>
            <a:r>
              <a:rPr lang="en-US" sz="2100" dirty="0"/>
              <a:t> non </a:t>
            </a:r>
            <a:r>
              <a:rPr lang="en-US" sz="2100" dirty="0" err="1"/>
              <a:t>eros</a:t>
            </a:r>
            <a:r>
              <a:rPr lang="en-US" sz="2100" dirty="0"/>
              <a:t>. </a:t>
            </a:r>
            <a:r>
              <a:rPr lang="en-US" sz="2100" dirty="0" err="1"/>
              <a:t>Donec</a:t>
            </a:r>
            <a:r>
              <a:rPr lang="en-US" sz="2100" dirty="0"/>
              <a:t> </a:t>
            </a:r>
            <a:r>
              <a:rPr lang="en-US" sz="2100" dirty="0" err="1"/>
              <a:t>lacinia</a:t>
            </a:r>
            <a:r>
              <a:rPr lang="en-US" sz="2100" dirty="0"/>
              <a:t> </a:t>
            </a:r>
            <a:r>
              <a:rPr lang="en-US" sz="2100" dirty="0" err="1"/>
              <a:t>velit</a:t>
            </a:r>
            <a:r>
              <a:rPr lang="en-US" sz="2100" dirty="0"/>
              <a:t> at </a:t>
            </a:r>
            <a:r>
              <a:rPr lang="en-US" sz="2100" dirty="0" err="1"/>
              <a:t>leo</a:t>
            </a:r>
            <a:r>
              <a:rPr lang="en-US" sz="2100" dirty="0"/>
              <a:t>. </a:t>
            </a:r>
            <a:r>
              <a:rPr lang="en-US" sz="2100" dirty="0" err="1"/>
              <a:t>Donec</a:t>
            </a:r>
            <a:r>
              <a:rPr lang="en-US" sz="2100" dirty="0"/>
              <a:t> </a:t>
            </a:r>
            <a:r>
              <a:rPr lang="en-US" sz="2100" dirty="0" err="1"/>
              <a:t>facilisis</a:t>
            </a:r>
            <a:r>
              <a:rPr lang="en-US" sz="2100" dirty="0"/>
              <a:t> </a:t>
            </a:r>
            <a:r>
              <a:rPr lang="en-US" sz="2100" dirty="0" err="1"/>
              <a:t>nibh</a:t>
            </a:r>
            <a:r>
              <a:rPr lang="en-US" sz="2100" dirty="0"/>
              <a:t> </a:t>
            </a:r>
            <a:r>
              <a:rPr lang="en-US" sz="2100" dirty="0" err="1"/>
              <a:t>vel</a:t>
            </a:r>
            <a:r>
              <a:rPr lang="en-US" sz="2100" dirty="0"/>
              <a:t> </a:t>
            </a:r>
            <a:r>
              <a:rPr lang="en-US" sz="2100" dirty="0" err="1"/>
              <a:t>massa</a:t>
            </a:r>
            <a:r>
              <a:rPr lang="en-US" sz="2100" dirty="0"/>
              <a:t>. </a:t>
            </a:r>
            <a:r>
              <a:rPr lang="en-US" sz="2100" dirty="0" err="1"/>
              <a:t>Duis</a:t>
            </a:r>
            <a:r>
              <a:rPr lang="en-US" sz="2100" dirty="0"/>
              <a:t> </a:t>
            </a:r>
            <a:r>
              <a:rPr lang="en-US" sz="2100" dirty="0" err="1"/>
              <a:t>sodales</a:t>
            </a:r>
            <a:r>
              <a:rPr lang="en-US" sz="2100" dirty="0"/>
              <a:t>. </a:t>
            </a:r>
            <a:r>
              <a:rPr lang="en-US" sz="2100" dirty="0" err="1"/>
              <a:t>Suspendisse</a:t>
            </a:r>
            <a:r>
              <a:rPr lang="en-US" sz="2100" dirty="0"/>
              <a:t> </a:t>
            </a:r>
            <a:r>
              <a:rPr lang="en-US" sz="2100" dirty="0" err="1"/>
              <a:t>nibh</a:t>
            </a:r>
            <a:r>
              <a:rPr lang="en-US" sz="2100" dirty="0"/>
              <a:t> </a:t>
            </a:r>
            <a:r>
              <a:rPr lang="en-US" sz="2100" dirty="0" err="1"/>
              <a:t>eros</a:t>
            </a:r>
            <a:r>
              <a:rPr lang="en-US" sz="2100" dirty="0"/>
              <a:t>, </a:t>
            </a:r>
            <a:r>
              <a:rPr lang="en-US" sz="2100" dirty="0" err="1"/>
              <a:t>volutpat</a:t>
            </a:r>
            <a:r>
              <a:rPr lang="en-US" sz="2100" dirty="0"/>
              <a:t> non, </a:t>
            </a:r>
            <a:r>
              <a:rPr lang="en-US" sz="2100" dirty="0" err="1"/>
              <a:t>ullamcorper</a:t>
            </a:r>
            <a:r>
              <a:rPr lang="en-US" sz="2100" dirty="0"/>
              <a:t> ac, </a:t>
            </a:r>
            <a:r>
              <a:rPr lang="en-US" sz="2100" dirty="0" err="1"/>
              <a:t>pellentesque</a:t>
            </a:r>
            <a:r>
              <a:rPr lang="en-US" sz="2100" dirty="0"/>
              <a:t> in, sem. </a:t>
            </a:r>
            <a:r>
              <a:rPr lang="en-US" sz="2100" dirty="0" err="1"/>
              <a:t>Cras</a:t>
            </a:r>
            <a:r>
              <a:rPr lang="en-US" sz="2100" dirty="0"/>
              <a:t> </a:t>
            </a:r>
            <a:r>
              <a:rPr lang="en-US" sz="2100" dirty="0" err="1"/>
              <a:t>placerat</a:t>
            </a:r>
            <a:r>
              <a:rPr lang="en-US" sz="2100" dirty="0"/>
              <a:t> </a:t>
            </a:r>
            <a:r>
              <a:rPr lang="en-US" sz="2100" dirty="0" err="1"/>
              <a:t>hendrerit</a:t>
            </a:r>
            <a:r>
              <a:rPr lang="en-US" sz="2100" dirty="0"/>
              <a:t> diam. </a:t>
            </a:r>
          </a:p>
          <a:p>
            <a:pPr>
              <a:lnSpc>
                <a:spcPct val="150000"/>
              </a:lnSpc>
            </a:pPr>
            <a:r>
              <a:rPr lang="en-US" sz="2100" dirty="0" err="1"/>
              <a:t>Nulla</a:t>
            </a:r>
            <a:r>
              <a:rPr lang="en-US" sz="2100" dirty="0"/>
              <a:t> et dolor ac </a:t>
            </a:r>
            <a:r>
              <a:rPr lang="en-US" sz="2100" dirty="0" err="1"/>
              <a:t>turpis</a:t>
            </a:r>
            <a:r>
              <a:rPr lang="en-US" sz="2100" dirty="0"/>
              <a:t> </a:t>
            </a:r>
            <a:r>
              <a:rPr lang="en-US" sz="2100" dirty="0" err="1"/>
              <a:t>fringilla</a:t>
            </a:r>
            <a:r>
              <a:rPr lang="en-US" sz="2100" dirty="0"/>
              <a:t> </a:t>
            </a:r>
            <a:r>
              <a:rPr lang="en-US" sz="2100" dirty="0" err="1"/>
              <a:t>semper</a:t>
            </a:r>
            <a:r>
              <a:rPr lang="en-US" sz="2100" dirty="0"/>
              <a:t>. </a:t>
            </a:r>
            <a:r>
              <a:rPr lang="en-US" sz="2100" dirty="0" err="1"/>
              <a:t>Proin</a:t>
            </a:r>
            <a:r>
              <a:rPr lang="en-US" sz="2100" dirty="0"/>
              <a:t> </a:t>
            </a:r>
            <a:r>
              <a:rPr lang="en-US" sz="2100" dirty="0" err="1"/>
              <a:t>pulvinar</a:t>
            </a:r>
            <a:r>
              <a:rPr lang="en-US" sz="2100" dirty="0"/>
              <a:t>. Integer sem. </a:t>
            </a:r>
            <a:r>
              <a:rPr lang="en-US" sz="2100" dirty="0" err="1"/>
              <a:t>Quisque</a:t>
            </a:r>
            <a:r>
              <a:rPr lang="en-US" sz="2100" dirty="0"/>
              <a:t> </a:t>
            </a:r>
            <a:r>
              <a:rPr lang="en-US" sz="2100" dirty="0" err="1"/>
              <a:t>quis</a:t>
            </a:r>
            <a:r>
              <a:rPr lang="en-US" sz="2100" dirty="0"/>
              <a:t> magna </a:t>
            </a:r>
            <a:r>
              <a:rPr lang="en-US" sz="2100" dirty="0" err="1"/>
              <a:t>euismod</a:t>
            </a:r>
            <a:r>
              <a:rPr lang="en-US" sz="2100" dirty="0"/>
              <a:t> </a:t>
            </a:r>
            <a:r>
              <a:rPr lang="en-US" sz="2100" dirty="0" err="1"/>
              <a:t>augue</a:t>
            </a:r>
            <a:r>
              <a:rPr lang="en-US" sz="2100" dirty="0"/>
              <a:t> </a:t>
            </a:r>
            <a:r>
              <a:rPr lang="en-US" sz="2100" dirty="0" err="1"/>
              <a:t>consectetuer</a:t>
            </a:r>
            <a:r>
              <a:rPr lang="en-US" sz="2100" dirty="0"/>
              <a:t> </a:t>
            </a:r>
            <a:r>
              <a:rPr lang="en-US" sz="2100" dirty="0" err="1"/>
              <a:t>elementum</a:t>
            </a:r>
            <a:r>
              <a:rPr lang="en-US" sz="2100" dirty="0"/>
              <a:t>. </a:t>
            </a:r>
            <a:r>
              <a:rPr lang="en-US" sz="2100" dirty="0" err="1"/>
              <a:t>Vivamus</a:t>
            </a:r>
            <a:r>
              <a:rPr lang="en-US" sz="2100" dirty="0"/>
              <a:t> </a:t>
            </a:r>
            <a:r>
              <a:rPr lang="en-US" sz="2100" dirty="0" err="1"/>
              <a:t>turpis</a:t>
            </a:r>
            <a:r>
              <a:rPr lang="en-US" sz="2100" dirty="0"/>
              <a:t>. Maecenas </a:t>
            </a:r>
            <a:r>
              <a:rPr lang="en-US" sz="2100" dirty="0" err="1"/>
              <a:t>lectus</a:t>
            </a:r>
            <a:r>
              <a:rPr lang="en-US" sz="2100" dirty="0"/>
              <a:t> </a:t>
            </a:r>
            <a:r>
              <a:rPr lang="en-US" sz="2100" dirty="0" err="1"/>
              <a:t>tortor</a:t>
            </a:r>
            <a:r>
              <a:rPr lang="en-US" sz="2100" dirty="0"/>
              <a:t>, </a:t>
            </a:r>
            <a:r>
              <a:rPr lang="en-US" sz="2100" dirty="0" err="1"/>
              <a:t>accumsan</a:t>
            </a:r>
            <a:r>
              <a:rPr lang="en-US" sz="2100" dirty="0"/>
              <a:t> ac, </a:t>
            </a:r>
            <a:r>
              <a:rPr lang="en-US" sz="2100" dirty="0" err="1"/>
              <a:t>cursus</a:t>
            </a:r>
            <a:r>
              <a:rPr lang="en-US" sz="2100" dirty="0"/>
              <a:t> </a:t>
            </a:r>
            <a:r>
              <a:rPr lang="en-US" sz="2100" dirty="0" err="1"/>
              <a:t>pretium</a:t>
            </a:r>
            <a:r>
              <a:rPr lang="en-US" sz="2100" dirty="0"/>
              <a:t>, </a:t>
            </a:r>
            <a:r>
              <a:rPr lang="en-US" sz="2100" dirty="0" err="1"/>
              <a:t>hendrerit</a:t>
            </a:r>
            <a:r>
              <a:rPr lang="en-US" sz="2100" dirty="0"/>
              <a:t> sit </a:t>
            </a:r>
            <a:r>
              <a:rPr lang="en-US" sz="2100" dirty="0" err="1"/>
              <a:t>amet</a:t>
            </a:r>
            <a:r>
              <a:rPr lang="en-US" sz="2100" dirty="0"/>
              <a:t>, quam. </a:t>
            </a:r>
            <a:r>
              <a:rPr lang="en-US" sz="2100" dirty="0" err="1"/>
              <a:t>Vivamus</a:t>
            </a:r>
            <a:r>
              <a:rPr lang="en-US" sz="2100" dirty="0"/>
              <a:t> in </a:t>
            </a:r>
            <a:r>
              <a:rPr lang="en-US" sz="2100" dirty="0" err="1"/>
              <a:t>massa</a:t>
            </a:r>
            <a:r>
              <a:rPr lang="en-US" sz="2100" dirty="0"/>
              <a:t> ac </a:t>
            </a:r>
            <a:r>
              <a:rPr lang="en-US" sz="2100" dirty="0" err="1"/>
              <a:t>pede</a:t>
            </a:r>
            <a:r>
              <a:rPr lang="en-US" sz="2100" dirty="0"/>
              <a:t> </a:t>
            </a:r>
            <a:r>
              <a:rPr lang="en-US" sz="2100" dirty="0" err="1"/>
              <a:t>lacinia</a:t>
            </a:r>
            <a:r>
              <a:rPr lang="en-US" sz="2100" dirty="0"/>
              <a:t> </a:t>
            </a:r>
            <a:r>
              <a:rPr lang="en-US" sz="2100" dirty="0" err="1"/>
              <a:t>egestas</a:t>
            </a:r>
            <a:r>
              <a:rPr lang="en-US" sz="2100" dirty="0"/>
              <a:t>. </a:t>
            </a:r>
            <a:r>
              <a:rPr lang="en-US" sz="2100" dirty="0" err="1"/>
              <a:t>Vestibulum</a:t>
            </a:r>
            <a:r>
              <a:rPr lang="en-US" sz="2100" dirty="0"/>
              <a:t> ante </a:t>
            </a:r>
            <a:r>
              <a:rPr lang="en-US" sz="2100" dirty="0" err="1"/>
              <a:t>ipsum</a:t>
            </a:r>
            <a:r>
              <a:rPr lang="en-US" sz="2100" dirty="0"/>
              <a:t> </a:t>
            </a:r>
            <a:r>
              <a:rPr lang="en-US" sz="2100" dirty="0" err="1"/>
              <a:t>primis</a:t>
            </a:r>
            <a:r>
              <a:rPr lang="en-US" sz="2100" dirty="0"/>
              <a:t> in </a:t>
            </a:r>
            <a:r>
              <a:rPr lang="en-US" sz="2100" dirty="0" err="1"/>
              <a:t>faucibus</a:t>
            </a:r>
            <a:r>
              <a:rPr lang="en-US" sz="2100" dirty="0"/>
              <a:t> </a:t>
            </a:r>
            <a:r>
              <a:rPr lang="en-US" sz="2100" dirty="0" err="1"/>
              <a:t>orci</a:t>
            </a:r>
            <a:r>
              <a:rPr lang="en-US" sz="2100" dirty="0"/>
              <a:t> </a:t>
            </a:r>
            <a:r>
              <a:rPr lang="en-US" sz="2100" dirty="0" err="1"/>
              <a:t>luctus</a:t>
            </a:r>
            <a:r>
              <a:rPr lang="en-US" sz="2100" dirty="0"/>
              <a:t> et </a:t>
            </a:r>
            <a:r>
              <a:rPr lang="en-US" sz="2100" dirty="0" err="1"/>
              <a:t>ultrices</a:t>
            </a:r>
            <a:r>
              <a:rPr lang="en-US" sz="2100" dirty="0"/>
              <a:t> </a:t>
            </a:r>
            <a:r>
              <a:rPr lang="en-US" sz="2100" dirty="0" err="1"/>
              <a:t>posuere</a:t>
            </a:r>
            <a:r>
              <a:rPr lang="en-US" sz="2100" dirty="0"/>
              <a:t> </a:t>
            </a:r>
            <a:r>
              <a:rPr lang="en-US" sz="2100" dirty="0" err="1"/>
              <a:t>cubilia</a:t>
            </a:r>
            <a:r>
              <a:rPr lang="en-US" sz="2100" dirty="0"/>
              <a:t> </a:t>
            </a:r>
            <a:r>
              <a:rPr lang="en-US" sz="2100" dirty="0" err="1"/>
              <a:t>Curae</a:t>
            </a:r>
            <a:r>
              <a:rPr lang="en-US" sz="2100" dirty="0"/>
              <a:t>; </a:t>
            </a:r>
            <a:r>
              <a:rPr lang="en-US" sz="2100" dirty="0" err="1"/>
              <a:t>Sed</a:t>
            </a:r>
            <a:r>
              <a:rPr lang="en-US" sz="2100" dirty="0"/>
              <a:t> </a:t>
            </a:r>
            <a:r>
              <a:rPr lang="en-US" sz="2100" dirty="0" err="1"/>
              <a:t>aliquet</a:t>
            </a:r>
            <a:r>
              <a:rPr lang="en-US" sz="2100" dirty="0"/>
              <a:t> </a:t>
            </a:r>
            <a:r>
              <a:rPr lang="en-US" sz="2100" dirty="0" err="1"/>
              <a:t>pharetra</a:t>
            </a:r>
            <a:r>
              <a:rPr lang="en-US" sz="2100" dirty="0"/>
              <a:t> </a:t>
            </a:r>
            <a:r>
              <a:rPr lang="en-US" sz="2100" dirty="0" err="1"/>
              <a:t>sapien</a:t>
            </a:r>
            <a:r>
              <a:rPr lang="en-US" sz="2100" dirty="0"/>
              <a:t>. </a:t>
            </a:r>
            <a:r>
              <a:rPr lang="en-US" sz="2100" dirty="0" err="1"/>
              <a:t>Proin</a:t>
            </a:r>
            <a:r>
              <a:rPr lang="en-US" sz="2100" dirty="0"/>
              <a:t> </a:t>
            </a:r>
            <a:r>
              <a:rPr lang="en-US" sz="2100" dirty="0" err="1"/>
              <a:t>vulputate</a:t>
            </a:r>
            <a:r>
              <a:rPr lang="en-US" sz="2100" dirty="0"/>
              <a:t> dui at </a:t>
            </a:r>
            <a:r>
              <a:rPr lang="en-US" sz="2100" dirty="0" err="1"/>
              <a:t>enim</a:t>
            </a:r>
            <a:r>
              <a:rPr lang="en-US" sz="2100" dirty="0"/>
              <a:t> </a:t>
            </a:r>
            <a:r>
              <a:rPr lang="en-US" sz="2100" dirty="0" err="1"/>
              <a:t>iaculis</a:t>
            </a:r>
            <a:r>
              <a:rPr lang="en-US" sz="2100" dirty="0"/>
              <a:t> </a:t>
            </a:r>
            <a:r>
              <a:rPr lang="en-US" sz="2100" dirty="0" err="1"/>
              <a:t>hendrerit</a:t>
            </a:r>
            <a:r>
              <a:rPr lang="en-US" sz="2100" dirty="0"/>
              <a:t>. </a:t>
            </a:r>
            <a:r>
              <a:rPr lang="en-US" sz="2100" dirty="0" err="1"/>
              <a:t>Cras</a:t>
            </a:r>
            <a:r>
              <a:rPr lang="en-US" sz="2100" dirty="0"/>
              <a:t> </a:t>
            </a:r>
            <a:r>
              <a:rPr lang="en-US" sz="2100" dirty="0" err="1"/>
              <a:t>sodales</a:t>
            </a:r>
            <a:r>
              <a:rPr lang="en-US" sz="2100" dirty="0"/>
              <a:t> </a:t>
            </a:r>
            <a:r>
              <a:rPr lang="en-US" sz="2100" dirty="0" err="1"/>
              <a:t>placerat</a:t>
            </a:r>
            <a:r>
              <a:rPr lang="en-US" sz="2100" dirty="0"/>
              <a:t> </a:t>
            </a:r>
            <a:r>
              <a:rPr lang="en-US" sz="2100" dirty="0" err="1"/>
              <a:t>nunc</a:t>
            </a:r>
            <a:r>
              <a:rPr lang="en-US" sz="2100" dirty="0"/>
              <a:t>. </a:t>
            </a:r>
            <a:r>
              <a:rPr lang="en-US" sz="2100" dirty="0" err="1"/>
              <a:t>Suspendisse</a:t>
            </a:r>
            <a:r>
              <a:rPr lang="en-US" sz="2100" dirty="0"/>
              <a:t> </a:t>
            </a:r>
            <a:r>
              <a:rPr lang="en-US" sz="2100" dirty="0" err="1"/>
              <a:t>ut</a:t>
            </a:r>
            <a:r>
              <a:rPr lang="en-US" sz="2100" dirty="0"/>
              <a:t> </a:t>
            </a:r>
            <a:r>
              <a:rPr lang="en-US" sz="2100" dirty="0" err="1"/>
              <a:t>neque</a:t>
            </a:r>
            <a:r>
              <a:rPr lang="en-US" sz="2100" dirty="0"/>
              <a:t>. </a:t>
            </a:r>
            <a:r>
              <a:rPr lang="en-US" sz="2100" dirty="0" err="1"/>
              <a:t>Suspendisse</a:t>
            </a:r>
            <a:r>
              <a:rPr lang="en-US" sz="2100" dirty="0"/>
              <a:t> </a:t>
            </a:r>
            <a:r>
              <a:rPr lang="en-US" sz="2100" dirty="0" err="1"/>
              <a:t>eget</a:t>
            </a:r>
            <a:r>
              <a:rPr lang="en-US" sz="2100" dirty="0"/>
              <a:t> </a:t>
            </a:r>
            <a:r>
              <a:rPr lang="en-US" sz="2100" dirty="0" err="1"/>
              <a:t>elit</a:t>
            </a:r>
            <a:r>
              <a:rPr lang="en-US" sz="2100" dirty="0"/>
              <a:t> </a:t>
            </a:r>
            <a:r>
              <a:rPr lang="en-US" sz="2100" dirty="0" err="1"/>
              <a:t>quis</a:t>
            </a:r>
            <a:r>
              <a:rPr lang="en-US" sz="2100" dirty="0"/>
              <a:t> </a:t>
            </a:r>
            <a:r>
              <a:rPr lang="en-US" sz="2100" dirty="0" err="1"/>
              <a:t>augue</a:t>
            </a:r>
            <a:r>
              <a:rPr lang="en-US" sz="2100" dirty="0"/>
              <a:t> tempus </a:t>
            </a:r>
            <a:r>
              <a:rPr lang="en-US" sz="2100" dirty="0" err="1"/>
              <a:t>eleifend</a:t>
            </a:r>
            <a:r>
              <a:rPr lang="en-US" sz="2100" dirty="0"/>
              <a:t>. </a:t>
            </a:r>
          </a:p>
          <a:p>
            <a:pPr>
              <a:lnSpc>
                <a:spcPct val="150000"/>
              </a:lnSpc>
            </a:pPr>
            <a:r>
              <a:rPr lang="en-US" sz="2100" dirty="0" err="1"/>
              <a:t>Curabitur</a:t>
            </a:r>
            <a:r>
              <a:rPr lang="en-US" sz="2100" dirty="0"/>
              <a:t> </a:t>
            </a:r>
            <a:r>
              <a:rPr lang="en-US" sz="2100" dirty="0" err="1"/>
              <a:t>sollicitudin</a:t>
            </a:r>
            <a:r>
              <a:rPr lang="en-US" sz="2100" dirty="0"/>
              <a:t>. </a:t>
            </a:r>
            <a:r>
              <a:rPr lang="en-US" sz="2100" dirty="0" err="1"/>
              <a:t>Aenean</a:t>
            </a:r>
            <a:r>
              <a:rPr lang="en-US" sz="2100" dirty="0"/>
              <a:t> </a:t>
            </a:r>
            <a:r>
              <a:rPr lang="en-US" sz="2100" dirty="0" err="1"/>
              <a:t>scelerisque</a:t>
            </a:r>
            <a:r>
              <a:rPr lang="en-US" sz="2100" dirty="0"/>
              <a:t>. </a:t>
            </a:r>
            <a:r>
              <a:rPr lang="en-US" sz="2100" dirty="0" err="1"/>
              <a:t>Proin</a:t>
            </a:r>
            <a:r>
              <a:rPr lang="en-US" sz="2100" dirty="0"/>
              <a:t> at </a:t>
            </a:r>
            <a:r>
              <a:rPr lang="en-US" sz="2100" dirty="0" err="1"/>
              <a:t>massa</a:t>
            </a:r>
            <a:r>
              <a:rPr lang="en-US" sz="2100" dirty="0"/>
              <a:t> </a:t>
            </a:r>
            <a:r>
              <a:rPr lang="en-US" sz="2100" dirty="0" err="1"/>
              <a:t>sed</a:t>
            </a:r>
            <a:r>
              <a:rPr lang="en-US" sz="2100" dirty="0"/>
              <a:t> </a:t>
            </a:r>
            <a:r>
              <a:rPr lang="en-US" sz="2100" dirty="0" err="1"/>
              <a:t>pede</a:t>
            </a:r>
            <a:r>
              <a:rPr lang="en-US" sz="2100" dirty="0"/>
              <a:t> </a:t>
            </a:r>
            <a:r>
              <a:rPr lang="en-US" sz="2100" dirty="0" err="1"/>
              <a:t>luctus</a:t>
            </a:r>
            <a:r>
              <a:rPr lang="en-US" sz="2100" dirty="0"/>
              <a:t> </a:t>
            </a:r>
            <a:r>
              <a:rPr lang="en-US" sz="2100" dirty="0" err="1"/>
              <a:t>accumsan</a:t>
            </a:r>
            <a:r>
              <a:rPr lang="en-US" sz="2100" dirty="0"/>
              <a:t>. </a:t>
            </a:r>
            <a:r>
              <a:rPr lang="en-US" sz="2100" dirty="0" err="1"/>
              <a:t>Vivamus</a:t>
            </a:r>
            <a:r>
              <a:rPr lang="en-US" sz="2100" dirty="0"/>
              <a:t> </a:t>
            </a:r>
            <a:r>
              <a:rPr lang="en-US" sz="2100" dirty="0" err="1"/>
              <a:t>auctor</a:t>
            </a:r>
            <a:r>
              <a:rPr lang="en-US" sz="2100" dirty="0"/>
              <a:t> </a:t>
            </a:r>
            <a:r>
              <a:rPr lang="en-US" sz="2100" dirty="0" err="1"/>
              <a:t>justo</a:t>
            </a:r>
            <a:r>
              <a:rPr lang="en-US" sz="2100" dirty="0"/>
              <a:t> non </a:t>
            </a:r>
            <a:r>
              <a:rPr lang="en-US" sz="2100" dirty="0" err="1"/>
              <a:t>velit</a:t>
            </a:r>
            <a:r>
              <a:rPr lang="en-US" sz="2100" dirty="0"/>
              <a:t>. </a:t>
            </a:r>
            <a:r>
              <a:rPr lang="en-US" sz="2100" dirty="0" err="1"/>
              <a:t>Quisque</a:t>
            </a:r>
            <a:r>
              <a:rPr lang="en-US" sz="2100" dirty="0"/>
              <a:t> </a:t>
            </a:r>
            <a:r>
              <a:rPr lang="en-US" sz="2100" dirty="0" err="1"/>
              <a:t>sapien</a:t>
            </a:r>
            <a:r>
              <a:rPr lang="en-US" sz="2100" dirty="0"/>
              <a:t> </a:t>
            </a:r>
            <a:r>
              <a:rPr lang="en-US" sz="2100" dirty="0" err="1"/>
              <a:t>urna</a:t>
            </a:r>
            <a:r>
              <a:rPr lang="en-US" sz="2100" dirty="0"/>
              <a:t>, </a:t>
            </a:r>
            <a:r>
              <a:rPr lang="en-US" sz="2100" dirty="0" err="1"/>
              <a:t>auctor</a:t>
            </a:r>
            <a:r>
              <a:rPr lang="en-US" sz="2100" dirty="0"/>
              <a:t> non, </a:t>
            </a:r>
            <a:r>
              <a:rPr lang="en-US" sz="2100" dirty="0" err="1"/>
              <a:t>elementum</a:t>
            </a:r>
            <a:r>
              <a:rPr lang="en-US" sz="2100" dirty="0"/>
              <a:t> in, </a:t>
            </a:r>
            <a:r>
              <a:rPr lang="en-US" sz="2100" dirty="0" err="1"/>
              <a:t>pretium</a:t>
            </a:r>
            <a:r>
              <a:rPr lang="en-US" sz="2100" dirty="0"/>
              <a:t> a, </a:t>
            </a:r>
            <a:r>
              <a:rPr lang="en-US" sz="2100" dirty="0" err="1"/>
              <a:t>massa</a:t>
            </a:r>
            <a:r>
              <a:rPr lang="en-US" sz="2100" dirty="0"/>
              <a:t>. </a:t>
            </a:r>
            <a:r>
              <a:rPr lang="en-US" sz="2100" dirty="0" err="1"/>
              <a:t>Vestibulum</a:t>
            </a:r>
            <a:r>
              <a:rPr lang="en-US" sz="2100" dirty="0"/>
              <a:t> ante </a:t>
            </a:r>
            <a:r>
              <a:rPr lang="en-US" sz="2100" dirty="0" err="1"/>
              <a:t>ipsum</a:t>
            </a:r>
            <a:r>
              <a:rPr lang="en-US" sz="2100" dirty="0"/>
              <a:t> </a:t>
            </a:r>
            <a:r>
              <a:rPr lang="en-US" sz="2100" dirty="0" err="1"/>
              <a:t>primis</a:t>
            </a:r>
            <a:r>
              <a:rPr lang="en-US" sz="2100" dirty="0"/>
              <a:t> in </a:t>
            </a:r>
            <a:r>
              <a:rPr lang="en-US" sz="2100" dirty="0" err="1"/>
              <a:t>faucibus</a:t>
            </a:r>
            <a:r>
              <a:rPr lang="en-US" sz="2100" dirty="0"/>
              <a:t> </a:t>
            </a:r>
            <a:r>
              <a:rPr lang="en-US" sz="2100" dirty="0" err="1"/>
              <a:t>orci</a:t>
            </a:r>
            <a:r>
              <a:rPr lang="en-US" sz="2100" dirty="0"/>
              <a:t> </a:t>
            </a:r>
            <a:r>
              <a:rPr lang="en-US" sz="2100" dirty="0" err="1"/>
              <a:t>luctus</a:t>
            </a:r>
            <a:r>
              <a:rPr lang="en-US" sz="2100" dirty="0"/>
              <a:t> et </a:t>
            </a:r>
            <a:r>
              <a:rPr lang="en-US" sz="2100" dirty="0" err="1"/>
              <a:t>ultrices</a:t>
            </a:r>
            <a:r>
              <a:rPr lang="en-US" sz="2100" dirty="0"/>
              <a:t> </a:t>
            </a:r>
            <a:r>
              <a:rPr lang="en-US" sz="2100" dirty="0" err="1"/>
              <a:t>posuere</a:t>
            </a:r>
            <a:r>
              <a:rPr lang="en-US" sz="2100" dirty="0"/>
              <a:t> </a:t>
            </a:r>
            <a:r>
              <a:rPr lang="en-US" sz="2100" dirty="0" err="1"/>
              <a:t>cubilia</a:t>
            </a:r>
            <a:r>
              <a:rPr lang="en-US" sz="2100" dirty="0"/>
              <a:t> </a:t>
            </a:r>
            <a:r>
              <a:rPr lang="en-US" sz="2100" dirty="0" err="1"/>
              <a:t>Curae</a:t>
            </a:r>
            <a:r>
              <a:rPr lang="en-US" sz="2100" dirty="0"/>
              <a:t>; </a:t>
            </a:r>
            <a:r>
              <a:rPr lang="en-US" sz="2100" dirty="0" err="1"/>
              <a:t>Fusce</a:t>
            </a:r>
            <a:r>
              <a:rPr lang="en-US" sz="2100" dirty="0"/>
              <a:t> ac </a:t>
            </a:r>
            <a:r>
              <a:rPr lang="en-US" sz="2100" dirty="0" err="1"/>
              <a:t>orci</a:t>
            </a:r>
            <a:r>
              <a:rPr lang="en-US" sz="2100" dirty="0"/>
              <a:t>. </a:t>
            </a:r>
            <a:r>
              <a:rPr lang="en-US" sz="2100" dirty="0" err="1"/>
              <a:t>Nullam</a:t>
            </a:r>
            <a:r>
              <a:rPr lang="en-US" sz="2100" dirty="0"/>
              <a:t> </a:t>
            </a:r>
            <a:r>
              <a:rPr lang="en-US" sz="2100" dirty="0" err="1"/>
              <a:t>laoreet</a:t>
            </a:r>
            <a:r>
              <a:rPr lang="en-US" sz="2100" dirty="0"/>
              <a:t>, </a:t>
            </a:r>
            <a:r>
              <a:rPr lang="en-US" sz="2100" dirty="0" err="1"/>
              <a:t>ipsum</a:t>
            </a:r>
            <a:r>
              <a:rPr lang="en-US" sz="2100" dirty="0"/>
              <a:t> </a:t>
            </a:r>
            <a:r>
              <a:rPr lang="en-US" sz="2100" dirty="0" err="1"/>
              <a:t>sagittis</a:t>
            </a:r>
            <a:r>
              <a:rPr lang="en-US" sz="2100" dirty="0"/>
              <a:t> </a:t>
            </a:r>
            <a:r>
              <a:rPr lang="en-US" sz="2100" dirty="0" err="1"/>
              <a:t>iaculis</a:t>
            </a:r>
            <a:r>
              <a:rPr lang="en-US" sz="2100" dirty="0"/>
              <a:t> dictum, </a:t>
            </a:r>
            <a:r>
              <a:rPr lang="en-US" sz="2100" dirty="0" err="1"/>
              <a:t>lorem</a:t>
            </a:r>
            <a:r>
              <a:rPr lang="en-US" sz="2100" dirty="0"/>
              <a:t> </a:t>
            </a:r>
            <a:r>
              <a:rPr lang="en-US" sz="2100" dirty="0" err="1"/>
              <a:t>diam</a:t>
            </a:r>
            <a:r>
              <a:rPr lang="en-US" sz="2100" dirty="0"/>
              <a:t> </a:t>
            </a:r>
            <a:r>
              <a:rPr lang="en-US" sz="2100" dirty="0" err="1"/>
              <a:t>malesuada</a:t>
            </a:r>
            <a:r>
              <a:rPr lang="en-US" sz="2100" dirty="0"/>
              <a:t> </a:t>
            </a:r>
            <a:r>
              <a:rPr lang="en-US" sz="2100" dirty="0" err="1"/>
              <a:t>nibh</a:t>
            </a:r>
            <a:r>
              <a:rPr lang="en-US" sz="2100" dirty="0"/>
              <a:t>, a </a:t>
            </a:r>
            <a:r>
              <a:rPr lang="en-US" sz="2100" dirty="0" err="1"/>
              <a:t>ultrices</a:t>
            </a:r>
            <a:r>
              <a:rPr lang="en-US" sz="2100" dirty="0"/>
              <a:t> </a:t>
            </a:r>
            <a:r>
              <a:rPr lang="en-US" sz="2100" dirty="0" err="1"/>
              <a:t>orci</a:t>
            </a:r>
            <a:r>
              <a:rPr lang="en-US" sz="2100" dirty="0"/>
              <a:t> </a:t>
            </a:r>
            <a:r>
              <a:rPr lang="en-US" sz="2100" dirty="0" err="1"/>
              <a:t>urna</a:t>
            </a:r>
            <a:r>
              <a:rPr lang="en-US" sz="2100" dirty="0"/>
              <a:t> at quam. </a:t>
            </a:r>
            <a:r>
              <a:rPr lang="en-US" sz="2100" dirty="0" err="1"/>
              <a:t>Aliquam</a:t>
            </a:r>
            <a:r>
              <a:rPr lang="en-US" sz="2100" dirty="0"/>
              <a:t> </a:t>
            </a:r>
            <a:r>
              <a:rPr lang="en-US" sz="2100" dirty="0" err="1"/>
              <a:t>congue</a:t>
            </a:r>
            <a:r>
              <a:rPr lang="en-US" sz="2100" dirty="0"/>
              <a:t>. </a:t>
            </a:r>
            <a:r>
              <a:rPr lang="en-US" sz="2100" dirty="0" err="1"/>
              <a:t>Sed</a:t>
            </a:r>
            <a:r>
              <a:rPr lang="en-US" sz="2100" dirty="0"/>
              <a:t> </a:t>
            </a:r>
            <a:r>
              <a:rPr lang="en-US" sz="2100" dirty="0" err="1"/>
              <a:t>nibh</a:t>
            </a:r>
            <a:r>
              <a:rPr lang="en-US" sz="2100" dirty="0"/>
              <a:t> </a:t>
            </a:r>
            <a:r>
              <a:rPr lang="en-US" sz="2100" dirty="0" err="1"/>
              <a:t>metus</a:t>
            </a:r>
            <a:r>
              <a:rPr lang="en-US" sz="2100" dirty="0"/>
              <a:t>, </a:t>
            </a:r>
            <a:r>
              <a:rPr lang="en-US" sz="2100" dirty="0" err="1"/>
              <a:t>iaculis</a:t>
            </a:r>
            <a:r>
              <a:rPr lang="en-US" sz="2100" dirty="0"/>
              <a:t> </a:t>
            </a:r>
          </a:p>
        </p:txBody>
      </p:sp>
      <p:graphicFrame>
        <p:nvGraphicFramePr>
          <p:cNvPr id="2057" name="Chart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5161426"/>
              </p:ext>
            </p:extLst>
          </p:nvPr>
        </p:nvGraphicFramePr>
        <p:xfrm>
          <a:off x="1166812" y="27603450"/>
          <a:ext cx="17135475" cy="866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r:id="rId4" imgW="19588146" imgH="9906859" progId="Excel.Chart.8">
                  <p:embed/>
                </p:oleObj>
              </mc:Choice>
              <mc:Fallback>
                <p:oleObj r:id="rId4" imgW="19588146" imgH="9906859" progId="Excel.Chart.8">
                  <p:embed/>
                  <p:pic>
                    <p:nvPicPr>
                      <p:cNvPr id="0" name="Chart 15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6812" y="27603450"/>
                        <a:ext cx="17135475" cy="8667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1733550" y="4789762"/>
            <a:ext cx="8001000" cy="22291126"/>
          </a:xfrm>
          <a:prstGeom prst="rect">
            <a:avLst/>
          </a:prstGeom>
          <a:solidFill>
            <a:srgbClr val="FFFFFF">
              <a:alpha val="50195"/>
            </a:srgbClr>
          </a:solidFill>
          <a:ln w="6350" algn="in">
            <a:solidFill>
              <a:srgbClr val="999999"/>
            </a:solidFill>
            <a:miter lim="800000"/>
            <a:headEnd/>
            <a:tailEnd/>
          </a:ln>
        </p:spPr>
        <p:txBody>
          <a:bodyPr lIns="200025" tIns="200025" rIns="200025" bIns="32004"/>
          <a:lstStyle/>
          <a:p>
            <a:r>
              <a:rPr lang="en-US" sz="3500" dirty="0">
                <a:solidFill>
                  <a:srgbClr val="000000"/>
                </a:solidFill>
                <a:latin typeface="Arial Black" pitchFamily="34" charset="0"/>
              </a:rPr>
              <a:t>Column 2</a:t>
            </a:r>
          </a:p>
          <a:p>
            <a:pPr>
              <a:lnSpc>
                <a:spcPct val="150000"/>
              </a:lnSpc>
            </a:pPr>
            <a:r>
              <a:rPr lang="en-US" sz="2100" dirty="0" err="1"/>
              <a:t>Lorem</a:t>
            </a:r>
            <a:r>
              <a:rPr lang="en-US" sz="2100" dirty="0"/>
              <a:t> </a:t>
            </a:r>
            <a:r>
              <a:rPr lang="en-US" sz="2100" dirty="0" err="1"/>
              <a:t>ipsum</a:t>
            </a:r>
            <a:r>
              <a:rPr lang="en-US" sz="2100" dirty="0"/>
              <a:t> dolor sit </a:t>
            </a:r>
            <a:r>
              <a:rPr lang="en-US" sz="2100" dirty="0" err="1"/>
              <a:t>amet</a:t>
            </a:r>
            <a:r>
              <a:rPr lang="en-US" sz="2100" dirty="0"/>
              <a:t>, </a:t>
            </a:r>
            <a:r>
              <a:rPr lang="en-US" sz="2100" dirty="0" err="1"/>
              <a:t>consectetuer</a:t>
            </a:r>
            <a:r>
              <a:rPr lang="en-US" sz="2100" dirty="0"/>
              <a:t> </a:t>
            </a:r>
            <a:r>
              <a:rPr lang="en-US" sz="2100" dirty="0" err="1"/>
              <a:t>adipiscing</a:t>
            </a:r>
            <a:r>
              <a:rPr lang="en-US" sz="2100" dirty="0"/>
              <a:t> </a:t>
            </a:r>
            <a:r>
              <a:rPr lang="en-US" sz="2100" dirty="0" err="1"/>
              <a:t>elit</a:t>
            </a:r>
            <a:r>
              <a:rPr lang="en-US" sz="2100" dirty="0"/>
              <a:t>. </a:t>
            </a:r>
            <a:r>
              <a:rPr lang="en-US" sz="2100" dirty="0" err="1"/>
              <a:t>Nullam</a:t>
            </a:r>
            <a:r>
              <a:rPr lang="en-US" sz="2100" dirty="0"/>
              <a:t> </a:t>
            </a:r>
            <a:r>
              <a:rPr lang="en-US" sz="2100" dirty="0" err="1"/>
              <a:t>mollis</a:t>
            </a:r>
            <a:r>
              <a:rPr lang="en-US" sz="2100" dirty="0"/>
              <a:t> </a:t>
            </a:r>
            <a:r>
              <a:rPr lang="en-US" sz="2100" dirty="0" err="1"/>
              <a:t>leo</a:t>
            </a:r>
            <a:r>
              <a:rPr lang="en-US" sz="2100" dirty="0"/>
              <a:t> id </a:t>
            </a:r>
            <a:r>
              <a:rPr lang="en-US" sz="2100" dirty="0" err="1"/>
              <a:t>neque</a:t>
            </a:r>
            <a:r>
              <a:rPr lang="en-US" sz="2100" dirty="0"/>
              <a:t>. In id </a:t>
            </a:r>
            <a:r>
              <a:rPr lang="en-US" sz="2100" dirty="0" err="1"/>
              <a:t>nunc</a:t>
            </a:r>
            <a:r>
              <a:rPr lang="en-US" sz="2100" dirty="0"/>
              <a:t> non </a:t>
            </a:r>
            <a:r>
              <a:rPr lang="en-US" sz="2100" dirty="0" err="1"/>
              <a:t>urna</a:t>
            </a:r>
            <a:r>
              <a:rPr lang="en-US" sz="2100" dirty="0"/>
              <a:t> dictum </a:t>
            </a:r>
            <a:r>
              <a:rPr lang="en-US" sz="2100" dirty="0" err="1"/>
              <a:t>accumsan</a:t>
            </a:r>
            <a:r>
              <a:rPr lang="en-US" sz="2100" dirty="0"/>
              <a:t>. In </a:t>
            </a:r>
            <a:r>
              <a:rPr lang="en-US" sz="2100" dirty="0" err="1"/>
              <a:t>porta</a:t>
            </a:r>
            <a:r>
              <a:rPr lang="en-US" sz="2100" dirty="0"/>
              <a:t> </a:t>
            </a:r>
            <a:r>
              <a:rPr lang="en-US" sz="2100" dirty="0" err="1"/>
              <a:t>pulvinar</a:t>
            </a:r>
            <a:r>
              <a:rPr lang="en-US" sz="2100" dirty="0"/>
              <a:t> </a:t>
            </a:r>
            <a:r>
              <a:rPr lang="en-US" sz="2100" dirty="0" err="1"/>
              <a:t>tellus</a:t>
            </a:r>
            <a:r>
              <a:rPr lang="en-US" sz="2100" dirty="0"/>
              <a:t>. </a:t>
            </a:r>
            <a:r>
              <a:rPr lang="en-US" sz="2100" dirty="0" err="1"/>
              <a:t>Pellentesque</a:t>
            </a:r>
            <a:r>
              <a:rPr lang="en-US" sz="2100" dirty="0"/>
              <a:t> id </a:t>
            </a:r>
            <a:r>
              <a:rPr lang="en-US" sz="2100" dirty="0" err="1"/>
              <a:t>est</a:t>
            </a:r>
            <a:r>
              <a:rPr lang="en-US" sz="2100" dirty="0"/>
              <a:t> </a:t>
            </a:r>
            <a:r>
              <a:rPr lang="en-US" sz="2100" dirty="0" err="1"/>
              <a:t>nec</a:t>
            </a:r>
            <a:r>
              <a:rPr lang="en-US" sz="2100" dirty="0"/>
              <a:t> </a:t>
            </a:r>
            <a:r>
              <a:rPr lang="en-US" sz="2100" dirty="0" err="1"/>
              <a:t>diam</a:t>
            </a:r>
            <a:r>
              <a:rPr lang="en-US" sz="2100" dirty="0"/>
              <a:t> </a:t>
            </a:r>
            <a:r>
              <a:rPr lang="en-US" sz="2100" dirty="0" err="1"/>
              <a:t>placerat</a:t>
            </a:r>
            <a:r>
              <a:rPr lang="en-US" sz="2100" dirty="0"/>
              <a:t> </a:t>
            </a:r>
            <a:r>
              <a:rPr lang="en-US" sz="2100" dirty="0" err="1"/>
              <a:t>consequat</a:t>
            </a:r>
            <a:r>
              <a:rPr lang="en-US" sz="2100" dirty="0"/>
              <a:t>. </a:t>
            </a:r>
            <a:r>
              <a:rPr lang="en-US" sz="2100" dirty="0" err="1"/>
              <a:t>Suspendisse</a:t>
            </a:r>
            <a:r>
              <a:rPr lang="en-US" sz="2100" dirty="0"/>
              <a:t> </a:t>
            </a:r>
            <a:r>
              <a:rPr lang="en-US" sz="2100" dirty="0" err="1"/>
              <a:t>eu</a:t>
            </a:r>
            <a:r>
              <a:rPr lang="en-US" sz="2100" dirty="0"/>
              <a:t> </a:t>
            </a:r>
            <a:r>
              <a:rPr lang="en-US" sz="2100" dirty="0" err="1"/>
              <a:t>tellus</a:t>
            </a:r>
            <a:r>
              <a:rPr lang="en-US" sz="2100" dirty="0"/>
              <a:t>. </a:t>
            </a:r>
            <a:r>
              <a:rPr lang="en-US" sz="2100" dirty="0" err="1"/>
              <a:t>Pellentesque</a:t>
            </a:r>
            <a:r>
              <a:rPr lang="en-US" sz="2100" dirty="0"/>
              <a:t> non </a:t>
            </a:r>
            <a:r>
              <a:rPr lang="en-US" sz="2100" dirty="0" err="1"/>
              <a:t>eros</a:t>
            </a:r>
            <a:r>
              <a:rPr lang="en-US" sz="2100" dirty="0"/>
              <a:t>. </a:t>
            </a:r>
            <a:r>
              <a:rPr lang="en-US" sz="2100" dirty="0" err="1"/>
              <a:t>Donec</a:t>
            </a:r>
            <a:r>
              <a:rPr lang="en-US" sz="2100" dirty="0"/>
              <a:t> </a:t>
            </a:r>
            <a:r>
              <a:rPr lang="en-US" sz="2100" dirty="0" err="1"/>
              <a:t>lacinia</a:t>
            </a:r>
            <a:r>
              <a:rPr lang="en-US" sz="2100" dirty="0"/>
              <a:t> </a:t>
            </a:r>
            <a:r>
              <a:rPr lang="en-US" sz="2100" dirty="0" err="1"/>
              <a:t>velit</a:t>
            </a:r>
            <a:r>
              <a:rPr lang="en-US" sz="2100" dirty="0"/>
              <a:t> at </a:t>
            </a:r>
            <a:r>
              <a:rPr lang="en-US" sz="2100" dirty="0" err="1"/>
              <a:t>leo</a:t>
            </a:r>
            <a:r>
              <a:rPr lang="en-US" sz="2100" dirty="0"/>
              <a:t>. </a:t>
            </a:r>
            <a:r>
              <a:rPr lang="en-US" sz="2100" dirty="0" err="1"/>
              <a:t>Donec</a:t>
            </a:r>
            <a:r>
              <a:rPr lang="en-US" sz="2100" dirty="0"/>
              <a:t> </a:t>
            </a:r>
            <a:r>
              <a:rPr lang="en-US" sz="2100" dirty="0" err="1"/>
              <a:t>facilisis</a:t>
            </a:r>
            <a:r>
              <a:rPr lang="en-US" sz="2100" dirty="0"/>
              <a:t> </a:t>
            </a:r>
            <a:r>
              <a:rPr lang="en-US" sz="2100" dirty="0" err="1"/>
              <a:t>nibh</a:t>
            </a:r>
            <a:r>
              <a:rPr lang="en-US" sz="2100" dirty="0"/>
              <a:t> </a:t>
            </a:r>
            <a:r>
              <a:rPr lang="en-US" sz="2100" dirty="0" err="1"/>
              <a:t>vel</a:t>
            </a:r>
            <a:r>
              <a:rPr lang="en-US" sz="2100" dirty="0"/>
              <a:t> </a:t>
            </a:r>
            <a:r>
              <a:rPr lang="en-US" sz="2100" dirty="0" err="1"/>
              <a:t>massa</a:t>
            </a:r>
            <a:r>
              <a:rPr lang="en-US" sz="2100" dirty="0"/>
              <a:t>. </a:t>
            </a:r>
            <a:r>
              <a:rPr lang="en-US" sz="2100" dirty="0" err="1"/>
              <a:t>Duis</a:t>
            </a:r>
            <a:r>
              <a:rPr lang="en-US" sz="2100" dirty="0"/>
              <a:t> </a:t>
            </a:r>
            <a:r>
              <a:rPr lang="en-US" sz="2100" dirty="0" err="1"/>
              <a:t>sodales</a:t>
            </a:r>
            <a:r>
              <a:rPr lang="en-US" sz="2100" dirty="0"/>
              <a:t>. </a:t>
            </a:r>
            <a:r>
              <a:rPr lang="en-US" sz="2100" dirty="0" err="1"/>
              <a:t>Suspendisse</a:t>
            </a:r>
            <a:r>
              <a:rPr lang="en-US" sz="2100" dirty="0"/>
              <a:t> </a:t>
            </a:r>
            <a:r>
              <a:rPr lang="en-US" sz="2100" dirty="0" err="1"/>
              <a:t>nibh</a:t>
            </a:r>
            <a:r>
              <a:rPr lang="en-US" sz="2100" dirty="0"/>
              <a:t> </a:t>
            </a:r>
            <a:r>
              <a:rPr lang="en-US" sz="2100" dirty="0" err="1"/>
              <a:t>eros</a:t>
            </a:r>
            <a:r>
              <a:rPr lang="en-US" sz="2100" dirty="0"/>
              <a:t>, </a:t>
            </a:r>
            <a:r>
              <a:rPr lang="en-US" sz="2100" dirty="0" err="1"/>
              <a:t>volutpat</a:t>
            </a:r>
            <a:r>
              <a:rPr lang="en-US" sz="2100" dirty="0"/>
              <a:t> non, </a:t>
            </a:r>
            <a:r>
              <a:rPr lang="en-US" sz="2100" dirty="0" err="1"/>
              <a:t>ullamcorper</a:t>
            </a:r>
            <a:r>
              <a:rPr lang="en-US" sz="2100" dirty="0"/>
              <a:t> ac, </a:t>
            </a:r>
            <a:r>
              <a:rPr lang="en-US" sz="2100" dirty="0" err="1"/>
              <a:t>pellentesque</a:t>
            </a:r>
            <a:r>
              <a:rPr lang="en-US" sz="2100" dirty="0"/>
              <a:t> in, sem. </a:t>
            </a:r>
            <a:r>
              <a:rPr lang="en-US" sz="2100" dirty="0" err="1"/>
              <a:t>Cras</a:t>
            </a:r>
            <a:r>
              <a:rPr lang="en-US" sz="2100" dirty="0"/>
              <a:t> </a:t>
            </a:r>
            <a:r>
              <a:rPr lang="en-US" sz="2100" dirty="0" err="1"/>
              <a:t>placerat</a:t>
            </a:r>
            <a:r>
              <a:rPr lang="en-US" sz="2100" dirty="0"/>
              <a:t> </a:t>
            </a:r>
            <a:r>
              <a:rPr lang="en-US" sz="2100" dirty="0" err="1"/>
              <a:t>hendrerit</a:t>
            </a:r>
            <a:r>
              <a:rPr lang="en-US" sz="2100" dirty="0"/>
              <a:t> diam. </a:t>
            </a:r>
          </a:p>
          <a:p>
            <a:pPr>
              <a:lnSpc>
                <a:spcPct val="150000"/>
              </a:lnSpc>
            </a:pPr>
            <a:r>
              <a:rPr lang="en-US" sz="2100" dirty="0" err="1"/>
              <a:t>Nulla</a:t>
            </a:r>
            <a:r>
              <a:rPr lang="en-US" sz="2100" dirty="0"/>
              <a:t> et dolor ac </a:t>
            </a:r>
            <a:r>
              <a:rPr lang="en-US" sz="2100" dirty="0" err="1"/>
              <a:t>turpis</a:t>
            </a:r>
            <a:r>
              <a:rPr lang="en-US" sz="2100" dirty="0"/>
              <a:t> </a:t>
            </a:r>
            <a:r>
              <a:rPr lang="en-US" sz="2100" dirty="0" err="1"/>
              <a:t>fringilla</a:t>
            </a:r>
            <a:r>
              <a:rPr lang="en-US" sz="2100" dirty="0"/>
              <a:t> </a:t>
            </a:r>
            <a:r>
              <a:rPr lang="en-US" sz="2100" dirty="0" err="1"/>
              <a:t>semper</a:t>
            </a:r>
            <a:r>
              <a:rPr lang="en-US" sz="2100" dirty="0"/>
              <a:t>. </a:t>
            </a:r>
            <a:r>
              <a:rPr lang="en-US" sz="2100" dirty="0" err="1"/>
              <a:t>Proin</a:t>
            </a:r>
            <a:r>
              <a:rPr lang="en-US" sz="2100" dirty="0"/>
              <a:t> </a:t>
            </a:r>
            <a:r>
              <a:rPr lang="en-US" sz="2100" dirty="0" err="1"/>
              <a:t>pulvinar</a:t>
            </a:r>
            <a:r>
              <a:rPr lang="en-US" sz="2100" dirty="0"/>
              <a:t>. Integer sem. </a:t>
            </a:r>
            <a:r>
              <a:rPr lang="en-US" sz="2100" dirty="0" err="1"/>
              <a:t>Quisque</a:t>
            </a:r>
            <a:r>
              <a:rPr lang="en-US" sz="2100" dirty="0"/>
              <a:t> </a:t>
            </a:r>
            <a:r>
              <a:rPr lang="en-US" sz="2100" dirty="0" err="1"/>
              <a:t>quis</a:t>
            </a:r>
            <a:r>
              <a:rPr lang="en-US" sz="2100" dirty="0"/>
              <a:t> magna </a:t>
            </a:r>
            <a:r>
              <a:rPr lang="en-US" sz="2100" dirty="0" err="1"/>
              <a:t>euismod</a:t>
            </a:r>
            <a:r>
              <a:rPr lang="en-US" sz="2100" dirty="0"/>
              <a:t> </a:t>
            </a:r>
            <a:r>
              <a:rPr lang="en-US" sz="2100" dirty="0" err="1"/>
              <a:t>augue</a:t>
            </a:r>
            <a:r>
              <a:rPr lang="en-US" sz="2100" dirty="0"/>
              <a:t> </a:t>
            </a:r>
            <a:r>
              <a:rPr lang="en-US" sz="2100" dirty="0" err="1"/>
              <a:t>consectetuer</a:t>
            </a:r>
            <a:r>
              <a:rPr lang="en-US" sz="2100" dirty="0"/>
              <a:t> </a:t>
            </a:r>
            <a:r>
              <a:rPr lang="en-US" sz="2100" dirty="0" err="1"/>
              <a:t>elementum</a:t>
            </a:r>
            <a:r>
              <a:rPr lang="en-US" sz="2100" dirty="0"/>
              <a:t>. </a:t>
            </a:r>
            <a:r>
              <a:rPr lang="en-US" sz="2100" dirty="0" err="1"/>
              <a:t>Vivamus</a:t>
            </a:r>
            <a:r>
              <a:rPr lang="en-US" sz="2100" dirty="0"/>
              <a:t> </a:t>
            </a:r>
            <a:r>
              <a:rPr lang="en-US" sz="2100" dirty="0" err="1"/>
              <a:t>turpis</a:t>
            </a:r>
            <a:r>
              <a:rPr lang="en-US" sz="2100" dirty="0"/>
              <a:t>. Maecenas </a:t>
            </a:r>
            <a:r>
              <a:rPr lang="en-US" sz="2100" dirty="0" err="1"/>
              <a:t>lectus</a:t>
            </a:r>
            <a:r>
              <a:rPr lang="en-US" sz="2100" dirty="0"/>
              <a:t> </a:t>
            </a:r>
            <a:r>
              <a:rPr lang="en-US" sz="2100" dirty="0" err="1"/>
              <a:t>tortor</a:t>
            </a:r>
            <a:r>
              <a:rPr lang="en-US" sz="2100" dirty="0"/>
              <a:t>, </a:t>
            </a:r>
            <a:r>
              <a:rPr lang="en-US" sz="2100" dirty="0" err="1"/>
              <a:t>accumsan</a:t>
            </a:r>
            <a:r>
              <a:rPr lang="en-US" sz="2100" dirty="0"/>
              <a:t> ac, </a:t>
            </a:r>
            <a:r>
              <a:rPr lang="en-US" sz="2100" dirty="0" err="1"/>
              <a:t>cursus</a:t>
            </a:r>
            <a:r>
              <a:rPr lang="en-US" sz="2100" dirty="0"/>
              <a:t> </a:t>
            </a:r>
            <a:r>
              <a:rPr lang="en-US" sz="2100" dirty="0" err="1"/>
              <a:t>pretium</a:t>
            </a:r>
            <a:r>
              <a:rPr lang="en-US" sz="2100" dirty="0"/>
              <a:t>, </a:t>
            </a:r>
            <a:r>
              <a:rPr lang="en-US" sz="2100" dirty="0" err="1"/>
              <a:t>hendrerit</a:t>
            </a:r>
            <a:r>
              <a:rPr lang="en-US" sz="2100" dirty="0"/>
              <a:t> sit </a:t>
            </a:r>
            <a:r>
              <a:rPr lang="en-US" sz="2100" dirty="0" err="1"/>
              <a:t>amet</a:t>
            </a:r>
            <a:r>
              <a:rPr lang="en-US" sz="2100" dirty="0"/>
              <a:t>, quam. </a:t>
            </a:r>
            <a:r>
              <a:rPr lang="en-US" sz="2100" dirty="0" err="1"/>
              <a:t>Vivamus</a:t>
            </a:r>
            <a:r>
              <a:rPr lang="en-US" sz="2100" dirty="0"/>
              <a:t> in </a:t>
            </a:r>
            <a:r>
              <a:rPr lang="en-US" sz="2100" dirty="0" err="1"/>
              <a:t>massa</a:t>
            </a:r>
            <a:r>
              <a:rPr lang="en-US" sz="2100" dirty="0"/>
              <a:t> ac </a:t>
            </a:r>
            <a:r>
              <a:rPr lang="en-US" sz="2100" dirty="0" err="1"/>
              <a:t>pede</a:t>
            </a:r>
            <a:r>
              <a:rPr lang="en-US" sz="2100" dirty="0"/>
              <a:t> </a:t>
            </a:r>
            <a:r>
              <a:rPr lang="en-US" sz="2100" dirty="0" err="1"/>
              <a:t>lacinia</a:t>
            </a:r>
            <a:r>
              <a:rPr lang="en-US" sz="2100" dirty="0"/>
              <a:t> </a:t>
            </a:r>
            <a:r>
              <a:rPr lang="en-US" sz="2100" dirty="0" err="1"/>
              <a:t>egestas</a:t>
            </a:r>
            <a:r>
              <a:rPr lang="en-US" sz="2100" dirty="0"/>
              <a:t>. </a:t>
            </a:r>
            <a:r>
              <a:rPr lang="en-US" sz="2100" dirty="0" err="1"/>
              <a:t>Vestibulum</a:t>
            </a:r>
            <a:r>
              <a:rPr lang="en-US" sz="2100" dirty="0"/>
              <a:t> ante </a:t>
            </a:r>
            <a:r>
              <a:rPr lang="en-US" sz="2100" dirty="0" err="1"/>
              <a:t>ipsum</a:t>
            </a:r>
            <a:r>
              <a:rPr lang="en-US" sz="2100" dirty="0"/>
              <a:t> </a:t>
            </a:r>
            <a:r>
              <a:rPr lang="en-US" sz="2100" dirty="0" err="1"/>
              <a:t>primis</a:t>
            </a:r>
            <a:r>
              <a:rPr lang="en-US" sz="2100" dirty="0"/>
              <a:t> in </a:t>
            </a:r>
            <a:r>
              <a:rPr lang="en-US" sz="2100" dirty="0" err="1"/>
              <a:t>faucibus</a:t>
            </a:r>
            <a:r>
              <a:rPr lang="en-US" sz="2100" dirty="0"/>
              <a:t> </a:t>
            </a:r>
            <a:r>
              <a:rPr lang="en-US" sz="2100" dirty="0" err="1"/>
              <a:t>orci</a:t>
            </a:r>
            <a:r>
              <a:rPr lang="en-US" sz="2100" dirty="0"/>
              <a:t> </a:t>
            </a:r>
            <a:r>
              <a:rPr lang="en-US" sz="2100" dirty="0" err="1"/>
              <a:t>luctus</a:t>
            </a:r>
            <a:r>
              <a:rPr lang="en-US" sz="2100" dirty="0"/>
              <a:t> et </a:t>
            </a:r>
            <a:r>
              <a:rPr lang="en-US" sz="2100" dirty="0" err="1"/>
              <a:t>ultrices</a:t>
            </a:r>
            <a:r>
              <a:rPr lang="en-US" sz="2100" dirty="0"/>
              <a:t> </a:t>
            </a:r>
            <a:r>
              <a:rPr lang="en-US" sz="2100" dirty="0" err="1"/>
              <a:t>posuere</a:t>
            </a:r>
            <a:r>
              <a:rPr lang="en-US" sz="2100" dirty="0"/>
              <a:t> </a:t>
            </a:r>
            <a:r>
              <a:rPr lang="en-US" sz="2100" dirty="0" err="1"/>
              <a:t>cubilia</a:t>
            </a:r>
            <a:r>
              <a:rPr lang="en-US" sz="2100" dirty="0"/>
              <a:t> </a:t>
            </a:r>
            <a:r>
              <a:rPr lang="en-US" sz="2100" dirty="0" err="1"/>
              <a:t>Curae</a:t>
            </a:r>
            <a:r>
              <a:rPr lang="en-US" sz="2100" dirty="0"/>
              <a:t>; </a:t>
            </a:r>
            <a:r>
              <a:rPr lang="en-US" sz="2100" dirty="0" err="1"/>
              <a:t>Sed</a:t>
            </a:r>
            <a:r>
              <a:rPr lang="en-US" sz="2100" dirty="0"/>
              <a:t> </a:t>
            </a:r>
            <a:r>
              <a:rPr lang="en-US" sz="2100" dirty="0" err="1"/>
              <a:t>aliquet</a:t>
            </a:r>
            <a:r>
              <a:rPr lang="en-US" sz="2100" dirty="0"/>
              <a:t> </a:t>
            </a:r>
            <a:r>
              <a:rPr lang="en-US" sz="2100" dirty="0" err="1"/>
              <a:t>pharetra</a:t>
            </a:r>
            <a:r>
              <a:rPr lang="en-US" sz="2100" dirty="0"/>
              <a:t> </a:t>
            </a:r>
            <a:r>
              <a:rPr lang="en-US" sz="2100" dirty="0" err="1"/>
              <a:t>sapien</a:t>
            </a:r>
            <a:r>
              <a:rPr lang="en-US" sz="2100" dirty="0"/>
              <a:t>. </a:t>
            </a:r>
            <a:r>
              <a:rPr lang="en-US" sz="2100" dirty="0" err="1"/>
              <a:t>Proin</a:t>
            </a:r>
            <a:r>
              <a:rPr lang="en-US" sz="2100" dirty="0"/>
              <a:t> </a:t>
            </a:r>
            <a:r>
              <a:rPr lang="en-US" sz="2100" dirty="0" err="1"/>
              <a:t>vulputate</a:t>
            </a:r>
            <a:r>
              <a:rPr lang="en-US" sz="2100" dirty="0"/>
              <a:t> dui at </a:t>
            </a:r>
            <a:r>
              <a:rPr lang="en-US" sz="2100" dirty="0" err="1"/>
              <a:t>enim</a:t>
            </a:r>
            <a:r>
              <a:rPr lang="en-US" sz="2100" dirty="0"/>
              <a:t> </a:t>
            </a:r>
            <a:r>
              <a:rPr lang="en-US" sz="2100" dirty="0" err="1"/>
              <a:t>iaculis</a:t>
            </a:r>
            <a:r>
              <a:rPr lang="en-US" sz="2100" dirty="0"/>
              <a:t> </a:t>
            </a:r>
            <a:r>
              <a:rPr lang="en-US" sz="2100" dirty="0" err="1"/>
              <a:t>hendrerit</a:t>
            </a:r>
            <a:r>
              <a:rPr lang="en-US" sz="2100" dirty="0"/>
              <a:t>. </a:t>
            </a:r>
            <a:r>
              <a:rPr lang="en-US" sz="2100" dirty="0" err="1"/>
              <a:t>Cras</a:t>
            </a:r>
            <a:r>
              <a:rPr lang="en-US" sz="2100" dirty="0"/>
              <a:t> </a:t>
            </a:r>
            <a:r>
              <a:rPr lang="en-US" sz="2100" dirty="0" err="1"/>
              <a:t>sodales</a:t>
            </a:r>
            <a:r>
              <a:rPr lang="en-US" sz="2100" dirty="0"/>
              <a:t> </a:t>
            </a:r>
            <a:r>
              <a:rPr lang="en-US" sz="2100" dirty="0" err="1"/>
              <a:t>placerat</a:t>
            </a:r>
            <a:r>
              <a:rPr lang="en-US" sz="2100" dirty="0"/>
              <a:t> </a:t>
            </a:r>
            <a:r>
              <a:rPr lang="en-US" sz="2100" dirty="0" err="1"/>
              <a:t>nunc</a:t>
            </a:r>
            <a:r>
              <a:rPr lang="en-US" sz="2100" dirty="0"/>
              <a:t>. </a:t>
            </a:r>
            <a:r>
              <a:rPr lang="en-US" sz="2100" dirty="0" err="1"/>
              <a:t>Suspendisse</a:t>
            </a:r>
            <a:r>
              <a:rPr lang="en-US" sz="2100" dirty="0"/>
              <a:t> </a:t>
            </a:r>
            <a:r>
              <a:rPr lang="en-US" sz="2100" dirty="0" err="1"/>
              <a:t>ut</a:t>
            </a:r>
            <a:r>
              <a:rPr lang="en-US" sz="2100" dirty="0"/>
              <a:t> </a:t>
            </a:r>
            <a:r>
              <a:rPr lang="en-US" sz="2100" dirty="0" err="1"/>
              <a:t>neque</a:t>
            </a:r>
            <a:r>
              <a:rPr lang="en-US" sz="2100" dirty="0"/>
              <a:t>. </a:t>
            </a:r>
            <a:r>
              <a:rPr lang="en-US" sz="2100" dirty="0" err="1"/>
              <a:t>Suspendisse</a:t>
            </a:r>
            <a:r>
              <a:rPr lang="en-US" sz="2100" dirty="0"/>
              <a:t> </a:t>
            </a:r>
            <a:r>
              <a:rPr lang="en-US" sz="2100" dirty="0" err="1"/>
              <a:t>eget</a:t>
            </a:r>
            <a:r>
              <a:rPr lang="en-US" sz="2100" dirty="0"/>
              <a:t> </a:t>
            </a:r>
            <a:r>
              <a:rPr lang="en-US" sz="2100" dirty="0" err="1"/>
              <a:t>elit</a:t>
            </a:r>
            <a:r>
              <a:rPr lang="en-US" sz="2100" dirty="0"/>
              <a:t> </a:t>
            </a:r>
            <a:r>
              <a:rPr lang="en-US" sz="2100" dirty="0" err="1"/>
              <a:t>quis</a:t>
            </a:r>
            <a:r>
              <a:rPr lang="en-US" sz="2100" dirty="0"/>
              <a:t> </a:t>
            </a:r>
            <a:r>
              <a:rPr lang="en-US" sz="2100" dirty="0" err="1"/>
              <a:t>augue</a:t>
            </a:r>
            <a:r>
              <a:rPr lang="en-US" sz="2100" dirty="0"/>
              <a:t> tempus </a:t>
            </a:r>
            <a:r>
              <a:rPr lang="en-US" sz="2100" dirty="0" err="1"/>
              <a:t>eleifend</a:t>
            </a:r>
            <a:r>
              <a:rPr lang="en-US" sz="2100" dirty="0"/>
              <a:t>. </a:t>
            </a:r>
          </a:p>
          <a:p>
            <a:pPr>
              <a:lnSpc>
                <a:spcPct val="150000"/>
              </a:lnSpc>
            </a:pPr>
            <a:r>
              <a:rPr lang="en-US" sz="2100" dirty="0" err="1"/>
              <a:t>Curabitur</a:t>
            </a:r>
            <a:r>
              <a:rPr lang="en-US" sz="2100" dirty="0"/>
              <a:t> </a:t>
            </a:r>
            <a:r>
              <a:rPr lang="en-US" sz="2100" dirty="0" err="1"/>
              <a:t>sollicitudin</a:t>
            </a:r>
            <a:r>
              <a:rPr lang="en-US" sz="2100" dirty="0"/>
              <a:t>. </a:t>
            </a:r>
            <a:r>
              <a:rPr lang="en-US" sz="2100" dirty="0" err="1"/>
              <a:t>Aenean</a:t>
            </a:r>
            <a:r>
              <a:rPr lang="en-US" sz="2100" dirty="0"/>
              <a:t> </a:t>
            </a:r>
            <a:r>
              <a:rPr lang="en-US" sz="2100" dirty="0" err="1"/>
              <a:t>scelerisque</a:t>
            </a:r>
            <a:r>
              <a:rPr lang="en-US" sz="2100" dirty="0"/>
              <a:t>. </a:t>
            </a:r>
            <a:r>
              <a:rPr lang="en-US" sz="2100" dirty="0" err="1"/>
              <a:t>Proin</a:t>
            </a:r>
            <a:r>
              <a:rPr lang="en-US" sz="2100" dirty="0"/>
              <a:t> at </a:t>
            </a:r>
            <a:r>
              <a:rPr lang="en-US" sz="2100" dirty="0" err="1"/>
              <a:t>massa</a:t>
            </a:r>
            <a:r>
              <a:rPr lang="en-US" sz="2100" dirty="0"/>
              <a:t> </a:t>
            </a:r>
            <a:r>
              <a:rPr lang="en-US" sz="2100" dirty="0" err="1"/>
              <a:t>sed</a:t>
            </a:r>
            <a:r>
              <a:rPr lang="en-US" sz="2100" dirty="0"/>
              <a:t> </a:t>
            </a:r>
            <a:r>
              <a:rPr lang="en-US" sz="2100" dirty="0" err="1"/>
              <a:t>pede</a:t>
            </a:r>
            <a:r>
              <a:rPr lang="en-US" sz="2100" dirty="0"/>
              <a:t> </a:t>
            </a:r>
            <a:r>
              <a:rPr lang="en-US" sz="2100" dirty="0" err="1"/>
              <a:t>luctus</a:t>
            </a:r>
            <a:r>
              <a:rPr lang="en-US" sz="2100" dirty="0"/>
              <a:t> </a:t>
            </a:r>
            <a:r>
              <a:rPr lang="en-US" sz="2100" dirty="0" err="1"/>
              <a:t>accumsan</a:t>
            </a:r>
            <a:r>
              <a:rPr lang="en-US" sz="2100" dirty="0"/>
              <a:t>. </a:t>
            </a:r>
            <a:r>
              <a:rPr lang="en-US" sz="2100" dirty="0" err="1"/>
              <a:t>Vivamus</a:t>
            </a:r>
            <a:r>
              <a:rPr lang="en-US" sz="2100" dirty="0"/>
              <a:t> </a:t>
            </a:r>
            <a:r>
              <a:rPr lang="en-US" sz="2100" dirty="0" err="1"/>
              <a:t>auctor</a:t>
            </a:r>
            <a:r>
              <a:rPr lang="en-US" sz="2100" dirty="0"/>
              <a:t> </a:t>
            </a:r>
            <a:r>
              <a:rPr lang="en-US" sz="2100" dirty="0" err="1"/>
              <a:t>justo</a:t>
            </a:r>
            <a:r>
              <a:rPr lang="en-US" sz="2100" dirty="0"/>
              <a:t> non </a:t>
            </a:r>
            <a:r>
              <a:rPr lang="en-US" sz="2100" dirty="0" err="1"/>
              <a:t>velit</a:t>
            </a:r>
            <a:r>
              <a:rPr lang="en-US" sz="2100" dirty="0"/>
              <a:t>. </a:t>
            </a:r>
            <a:r>
              <a:rPr lang="en-US" sz="2100" dirty="0" err="1"/>
              <a:t>Quisque</a:t>
            </a:r>
            <a:r>
              <a:rPr lang="en-US" sz="2100" dirty="0"/>
              <a:t> </a:t>
            </a:r>
            <a:r>
              <a:rPr lang="en-US" sz="2100" dirty="0" err="1"/>
              <a:t>sapien</a:t>
            </a:r>
            <a:r>
              <a:rPr lang="en-US" sz="2100" dirty="0"/>
              <a:t> </a:t>
            </a:r>
            <a:r>
              <a:rPr lang="en-US" sz="2100" dirty="0" err="1"/>
              <a:t>urna</a:t>
            </a:r>
            <a:r>
              <a:rPr lang="en-US" sz="2100" dirty="0"/>
              <a:t>, </a:t>
            </a:r>
            <a:r>
              <a:rPr lang="en-US" sz="2100" dirty="0" err="1"/>
              <a:t>auctor</a:t>
            </a:r>
            <a:r>
              <a:rPr lang="en-US" sz="2100" dirty="0"/>
              <a:t> non, </a:t>
            </a:r>
            <a:r>
              <a:rPr lang="en-US" sz="2100" dirty="0" err="1"/>
              <a:t>elementum</a:t>
            </a:r>
            <a:r>
              <a:rPr lang="en-US" sz="2100" dirty="0"/>
              <a:t> in, </a:t>
            </a:r>
            <a:r>
              <a:rPr lang="en-US" sz="2100" dirty="0" err="1"/>
              <a:t>pretium</a:t>
            </a:r>
            <a:r>
              <a:rPr lang="en-US" sz="2100" dirty="0"/>
              <a:t> a, </a:t>
            </a:r>
            <a:r>
              <a:rPr lang="en-US" sz="2100" dirty="0" err="1"/>
              <a:t>massa</a:t>
            </a:r>
            <a:r>
              <a:rPr lang="en-US" sz="2100" dirty="0"/>
              <a:t>. </a:t>
            </a:r>
            <a:r>
              <a:rPr lang="en-US" sz="2100" dirty="0" err="1"/>
              <a:t>Vestibulum</a:t>
            </a:r>
            <a:r>
              <a:rPr lang="en-US" sz="2100" dirty="0"/>
              <a:t> ante </a:t>
            </a:r>
            <a:r>
              <a:rPr lang="en-US" sz="2100" dirty="0" err="1"/>
              <a:t>ipsum</a:t>
            </a:r>
            <a:r>
              <a:rPr lang="en-US" sz="2100" dirty="0"/>
              <a:t> </a:t>
            </a:r>
            <a:r>
              <a:rPr lang="en-US" sz="2100" dirty="0" err="1"/>
              <a:t>primis</a:t>
            </a:r>
            <a:r>
              <a:rPr lang="en-US" sz="2100" dirty="0"/>
              <a:t> in </a:t>
            </a:r>
            <a:r>
              <a:rPr lang="en-US" sz="2100" dirty="0" err="1"/>
              <a:t>faucibus</a:t>
            </a:r>
            <a:r>
              <a:rPr lang="en-US" sz="2100" dirty="0"/>
              <a:t> </a:t>
            </a:r>
            <a:r>
              <a:rPr lang="en-US" sz="2100" dirty="0" err="1"/>
              <a:t>orci</a:t>
            </a:r>
            <a:r>
              <a:rPr lang="en-US" sz="2100" dirty="0"/>
              <a:t> </a:t>
            </a:r>
            <a:r>
              <a:rPr lang="en-US" sz="2100" dirty="0" err="1"/>
              <a:t>luctus</a:t>
            </a:r>
            <a:r>
              <a:rPr lang="en-US" sz="2100" dirty="0"/>
              <a:t> et </a:t>
            </a:r>
            <a:r>
              <a:rPr lang="en-US" sz="2100" dirty="0" err="1"/>
              <a:t>ultrices</a:t>
            </a:r>
            <a:r>
              <a:rPr lang="en-US" sz="2100" dirty="0"/>
              <a:t> </a:t>
            </a:r>
            <a:r>
              <a:rPr lang="en-US" sz="2100" dirty="0" err="1"/>
              <a:t>posuere</a:t>
            </a:r>
            <a:r>
              <a:rPr lang="en-US" sz="2100" dirty="0"/>
              <a:t> </a:t>
            </a:r>
            <a:r>
              <a:rPr lang="en-US" sz="2100" dirty="0" err="1"/>
              <a:t>cubilia</a:t>
            </a:r>
            <a:r>
              <a:rPr lang="en-US" sz="2100" dirty="0"/>
              <a:t> </a:t>
            </a:r>
            <a:r>
              <a:rPr lang="en-US" sz="2100" dirty="0" err="1"/>
              <a:t>Curae</a:t>
            </a:r>
            <a:r>
              <a:rPr lang="en-US" sz="2100" dirty="0"/>
              <a:t>; </a:t>
            </a:r>
            <a:r>
              <a:rPr lang="en-US" sz="2100" dirty="0" err="1"/>
              <a:t>Fusce</a:t>
            </a:r>
            <a:r>
              <a:rPr lang="en-US" sz="2100" dirty="0"/>
              <a:t> ac </a:t>
            </a:r>
            <a:r>
              <a:rPr lang="en-US" sz="2100" dirty="0" err="1"/>
              <a:t>orci</a:t>
            </a:r>
            <a:r>
              <a:rPr lang="en-US" sz="2100" dirty="0"/>
              <a:t>. </a:t>
            </a:r>
            <a:r>
              <a:rPr lang="en-US" sz="2100" dirty="0" err="1"/>
              <a:t>Nullam</a:t>
            </a:r>
            <a:r>
              <a:rPr lang="en-US" sz="2100" dirty="0"/>
              <a:t> </a:t>
            </a:r>
            <a:r>
              <a:rPr lang="en-US" sz="2100" dirty="0" err="1"/>
              <a:t>laoreet</a:t>
            </a:r>
            <a:r>
              <a:rPr lang="en-US" sz="2100" dirty="0"/>
              <a:t>, </a:t>
            </a:r>
            <a:r>
              <a:rPr lang="en-US" sz="2100" dirty="0" err="1"/>
              <a:t>ipsum</a:t>
            </a:r>
            <a:r>
              <a:rPr lang="en-US" sz="2100" dirty="0"/>
              <a:t> </a:t>
            </a:r>
            <a:r>
              <a:rPr lang="en-US" sz="2100" dirty="0" err="1"/>
              <a:t>sagittis</a:t>
            </a:r>
            <a:r>
              <a:rPr lang="en-US" sz="2100" dirty="0"/>
              <a:t> </a:t>
            </a:r>
            <a:r>
              <a:rPr lang="en-US" sz="2100" dirty="0" err="1"/>
              <a:t>iaculis</a:t>
            </a:r>
            <a:r>
              <a:rPr lang="en-US" sz="2100" dirty="0"/>
              <a:t> dictum, </a:t>
            </a:r>
            <a:r>
              <a:rPr lang="en-US" sz="2100" dirty="0" err="1"/>
              <a:t>lorem</a:t>
            </a:r>
            <a:r>
              <a:rPr lang="en-US" sz="2100" dirty="0"/>
              <a:t> </a:t>
            </a:r>
            <a:r>
              <a:rPr lang="en-US" sz="2100" dirty="0" err="1"/>
              <a:t>diam</a:t>
            </a:r>
            <a:r>
              <a:rPr lang="en-US" sz="2100" dirty="0"/>
              <a:t> </a:t>
            </a:r>
            <a:r>
              <a:rPr lang="en-US" sz="2100" dirty="0" err="1"/>
              <a:t>malesuada</a:t>
            </a:r>
            <a:r>
              <a:rPr lang="en-US" sz="2100" dirty="0"/>
              <a:t> </a:t>
            </a:r>
            <a:r>
              <a:rPr lang="en-US" sz="2100" dirty="0" err="1"/>
              <a:t>nibh</a:t>
            </a:r>
            <a:r>
              <a:rPr lang="en-US" sz="2100" dirty="0"/>
              <a:t>, a </a:t>
            </a:r>
            <a:r>
              <a:rPr lang="en-US" sz="2100" dirty="0" err="1"/>
              <a:t>ultrices</a:t>
            </a:r>
            <a:r>
              <a:rPr lang="en-US" sz="2100" dirty="0"/>
              <a:t> </a:t>
            </a:r>
            <a:r>
              <a:rPr lang="en-US" sz="2100" dirty="0" err="1"/>
              <a:t>orci</a:t>
            </a:r>
            <a:r>
              <a:rPr lang="en-US" sz="2100" dirty="0"/>
              <a:t> </a:t>
            </a:r>
            <a:r>
              <a:rPr lang="en-US" sz="2100" dirty="0" err="1"/>
              <a:t>urna</a:t>
            </a:r>
            <a:r>
              <a:rPr lang="en-US" sz="2100" dirty="0"/>
              <a:t> at quam. </a:t>
            </a:r>
            <a:r>
              <a:rPr lang="en-US" sz="2100" dirty="0" err="1"/>
              <a:t>Aliquam</a:t>
            </a:r>
            <a:r>
              <a:rPr lang="en-US" sz="2100" dirty="0"/>
              <a:t> </a:t>
            </a:r>
            <a:r>
              <a:rPr lang="en-US" sz="2100" dirty="0" err="1"/>
              <a:t>congue</a:t>
            </a:r>
            <a:r>
              <a:rPr lang="en-US" sz="2100" dirty="0"/>
              <a:t>. </a:t>
            </a:r>
            <a:r>
              <a:rPr lang="en-US" sz="2100" dirty="0" err="1"/>
              <a:t>Sed</a:t>
            </a:r>
            <a:r>
              <a:rPr lang="en-US" sz="2100" dirty="0"/>
              <a:t> </a:t>
            </a:r>
            <a:r>
              <a:rPr lang="en-US" sz="2100" dirty="0" err="1"/>
              <a:t>nibh</a:t>
            </a:r>
            <a:r>
              <a:rPr lang="en-US" sz="2100" dirty="0"/>
              <a:t> </a:t>
            </a:r>
            <a:r>
              <a:rPr lang="en-US" sz="2100" dirty="0" err="1"/>
              <a:t>metus</a:t>
            </a:r>
            <a:r>
              <a:rPr lang="en-US" sz="2100" dirty="0"/>
              <a:t>, </a:t>
            </a:r>
            <a:r>
              <a:rPr lang="en-US" sz="2100" dirty="0" err="1"/>
              <a:t>iaculis</a:t>
            </a:r>
            <a:r>
              <a:rPr lang="en-US" sz="2100" dirty="0"/>
              <a:t> </a:t>
            </a:r>
          </a:p>
        </p:txBody>
      </p:sp>
      <p:sp>
        <p:nvSpPr>
          <p:cNvPr id="20" name="Text Box 8"/>
          <p:cNvSpPr txBox="1">
            <a:spLocks noChangeArrowheads="1"/>
          </p:cNvSpPr>
          <p:nvPr/>
        </p:nvSpPr>
        <p:spPr bwMode="auto">
          <a:xfrm>
            <a:off x="19691350" y="4789762"/>
            <a:ext cx="8001000" cy="31938638"/>
          </a:xfrm>
          <a:prstGeom prst="rect">
            <a:avLst/>
          </a:prstGeom>
          <a:solidFill>
            <a:srgbClr val="FFFFFF">
              <a:alpha val="50195"/>
            </a:srgbClr>
          </a:solidFill>
          <a:ln w="6350" algn="in">
            <a:solidFill>
              <a:srgbClr val="999999"/>
            </a:solidFill>
            <a:miter lim="800000"/>
            <a:headEnd/>
            <a:tailEnd/>
          </a:ln>
        </p:spPr>
        <p:txBody>
          <a:bodyPr lIns="200025" tIns="200025" rIns="200025" bIns="32004"/>
          <a:lstStyle/>
          <a:p>
            <a:r>
              <a:rPr lang="en-US" sz="3500" dirty="0">
                <a:solidFill>
                  <a:srgbClr val="000000"/>
                </a:solidFill>
                <a:latin typeface="Arial Black" pitchFamily="34" charset="0"/>
              </a:rPr>
              <a:t>Column 2</a:t>
            </a:r>
          </a:p>
          <a:p>
            <a:pPr>
              <a:lnSpc>
                <a:spcPct val="150000"/>
              </a:lnSpc>
            </a:pPr>
            <a:r>
              <a:rPr lang="en-US" sz="2100" dirty="0" err="1"/>
              <a:t>Lorem</a:t>
            </a:r>
            <a:r>
              <a:rPr lang="en-US" sz="2100" dirty="0"/>
              <a:t> </a:t>
            </a:r>
            <a:r>
              <a:rPr lang="en-US" sz="2100" dirty="0" err="1"/>
              <a:t>ipsum</a:t>
            </a:r>
            <a:r>
              <a:rPr lang="en-US" sz="2100" dirty="0"/>
              <a:t> dolor sit </a:t>
            </a:r>
            <a:r>
              <a:rPr lang="en-US" sz="2100" dirty="0" err="1"/>
              <a:t>amet</a:t>
            </a:r>
            <a:r>
              <a:rPr lang="en-US" sz="2100" dirty="0"/>
              <a:t>, </a:t>
            </a:r>
            <a:r>
              <a:rPr lang="en-US" sz="2100" dirty="0" err="1"/>
              <a:t>consectetuer</a:t>
            </a:r>
            <a:r>
              <a:rPr lang="en-US" sz="2100" dirty="0"/>
              <a:t> </a:t>
            </a:r>
            <a:r>
              <a:rPr lang="en-US" sz="2100" dirty="0" err="1"/>
              <a:t>adipiscing</a:t>
            </a:r>
            <a:r>
              <a:rPr lang="en-US" sz="2100" dirty="0"/>
              <a:t> </a:t>
            </a:r>
            <a:r>
              <a:rPr lang="en-US" sz="2100" dirty="0" err="1"/>
              <a:t>elit</a:t>
            </a:r>
            <a:r>
              <a:rPr lang="en-US" sz="2100" dirty="0"/>
              <a:t>. </a:t>
            </a:r>
            <a:r>
              <a:rPr lang="en-US" sz="2100" dirty="0" err="1"/>
              <a:t>Nullam</a:t>
            </a:r>
            <a:r>
              <a:rPr lang="en-US" sz="2100" dirty="0"/>
              <a:t> </a:t>
            </a:r>
            <a:r>
              <a:rPr lang="en-US" sz="2100" dirty="0" err="1"/>
              <a:t>mollis</a:t>
            </a:r>
            <a:r>
              <a:rPr lang="en-US" sz="2100" dirty="0"/>
              <a:t> </a:t>
            </a:r>
            <a:r>
              <a:rPr lang="en-US" sz="2100" dirty="0" err="1"/>
              <a:t>leo</a:t>
            </a:r>
            <a:r>
              <a:rPr lang="en-US" sz="2100" dirty="0"/>
              <a:t> id </a:t>
            </a:r>
            <a:r>
              <a:rPr lang="en-US" sz="2100" dirty="0" err="1"/>
              <a:t>neque</a:t>
            </a:r>
            <a:r>
              <a:rPr lang="en-US" sz="2100" dirty="0"/>
              <a:t>. In id </a:t>
            </a:r>
            <a:r>
              <a:rPr lang="en-US" sz="2100" dirty="0" err="1"/>
              <a:t>nunc</a:t>
            </a:r>
            <a:r>
              <a:rPr lang="en-US" sz="2100" dirty="0"/>
              <a:t> non </a:t>
            </a:r>
            <a:r>
              <a:rPr lang="en-US" sz="2100" dirty="0" err="1"/>
              <a:t>urna</a:t>
            </a:r>
            <a:r>
              <a:rPr lang="en-US" sz="2100" dirty="0"/>
              <a:t> dictum </a:t>
            </a:r>
            <a:r>
              <a:rPr lang="en-US" sz="2100" dirty="0" err="1"/>
              <a:t>accumsan</a:t>
            </a:r>
            <a:r>
              <a:rPr lang="en-US" sz="2100" dirty="0"/>
              <a:t>. In </a:t>
            </a:r>
            <a:r>
              <a:rPr lang="en-US" sz="2100" dirty="0" err="1"/>
              <a:t>porta</a:t>
            </a:r>
            <a:r>
              <a:rPr lang="en-US" sz="2100" dirty="0"/>
              <a:t> </a:t>
            </a:r>
            <a:r>
              <a:rPr lang="en-US" sz="2100" dirty="0" err="1"/>
              <a:t>pulvinar</a:t>
            </a:r>
            <a:r>
              <a:rPr lang="en-US" sz="2100" dirty="0"/>
              <a:t> </a:t>
            </a:r>
            <a:r>
              <a:rPr lang="en-US" sz="2100" dirty="0" err="1"/>
              <a:t>tellus</a:t>
            </a:r>
            <a:r>
              <a:rPr lang="en-US" sz="2100" dirty="0"/>
              <a:t>. </a:t>
            </a:r>
            <a:r>
              <a:rPr lang="en-US" sz="2100" dirty="0" err="1"/>
              <a:t>Pellentesque</a:t>
            </a:r>
            <a:r>
              <a:rPr lang="en-US" sz="2100" dirty="0"/>
              <a:t> id </a:t>
            </a:r>
            <a:r>
              <a:rPr lang="en-US" sz="2100" dirty="0" err="1"/>
              <a:t>est</a:t>
            </a:r>
            <a:r>
              <a:rPr lang="en-US" sz="2100" dirty="0"/>
              <a:t> </a:t>
            </a:r>
            <a:r>
              <a:rPr lang="en-US" sz="2100" dirty="0" err="1"/>
              <a:t>nec</a:t>
            </a:r>
            <a:r>
              <a:rPr lang="en-US" sz="2100" dirty="0"/>
              <a:t> </a:t>
            </a:r>
            <a:r>
              <a:rPr lang="en-US" sz="2100" dirty="0" err="1"/>
              <a:t>diam</a:t>
            </a:r>
            <a:r>
              <a:rPr lang="en-US" sz="2100" dirty="0"/>
              <a:t> </a:t>
            </a:r>
            <a:r>
              <a:rPr lang="en-US" sz="2100" dirty="0" err="1"/>
              <a:t>placerat</a:t>
            </a:r>
            <a:r>
              <a:rPr lang="en-US" sz="2100" dirty="0"/>
              <a:t> </a:t>
            </a:r>
            <a:r>
              <a:rPr lang="en-US" sz="2100" dirty="0" err="1"/>
              <a:t>consequat</a:t>
            </a:r>
            <a:r>
              <a:rPr lang="en-US" sz="2100" dirty="0"/>
              <a:t>. </a:t>
            </a:r>
            <a:r>
              <a:rPr lang="en-US" sz="2100" dirty="0" err="1"/>
              <a:t>Suspendisse</a:t>
            </a:r>
            <a:r>
              <a:rPr lang="en-US" sz="2100" dirty="0"/>
              <a:t> </a:t>
            </a:r>
            <a:r>
              <a:rPr lang="en-US" sz="2100" dirty="0" err="1"/>
              <a:t>eu</a:t>
            </a:r>
            <a:r>
              <a:rPr lang="en-US" sz="2100" dirty="0"/>
              <a:t> </a:t>
            </a:r>
            <a:r>
              <a:rPr lang="en-US" sz="2100" dirty="0" err="1"/>
              <a:t>tellus</a:t>
            </a:r>
            <a:r>
              <a:rPr lang="en-US" sz="2100" dirty="0"/>
              <a:t>. </a:t>
            </a:r>
            <a:r>
              <a:rPr lang="en-US" sz="2100" dirty="0" err="1"/>
              <a:t>Pellentesque</a:t>
            </a:r>
            <a:r>
              <a:rPr lang="en-US" sz="2100" dirty="0"/>
              <a:t> non </a:t>
            </a:r>
            <a:r>
              <a:rPr lang="en-US" sz="2100" dirty="0" err="1"/>
              <a:t>eros</a:t>
            </a:r>
            <a:r>
              <a:rPr lang="en-US" sz="2100" dirty="0"/>
              <a:t>. </a:t>
            </a:r>
            <a:r>
              <a:rPr lang="en-US" sz="2100" dirty="0" err="1"/>
              <a:t>Donec</a:t>
            </a:r>
            <a:r>
              <a:rPr lang="en-US" sz="2100" dirty="0"/>
              <a:t> </a:t>
            </a:r>
            <a:r>
              <a:rPr lang="en-US" sz="2100" dirty="0" err="1"/>
              <a:t>lacinia</a:t>
            </a:r>
            <a:r>
              <a:rPr lang="en-US" sz="2100" dirty="0"/>
              <a:t> </a:t>
            </a:r>
            <a:r>
              <a:rPr lang="en-US" sz="2100" dirty="0" err="1"/>
              <a:t>velit</a:t>
            </a:r>
            <a:r>
              <a:rPr lang="en-US" sz="2100" dirty="0"/>
              <a:t> at </a:t>
            </a:r>
            <a:r>
              <a:rPr lang="en-US" sz="2100" dirty="0" err="1"/>
              <a:t>leo</a:t>
            </a:r>
            <a:r>
              <a:rPr lang="en-US" sz="2100" dirty="0"/>
              <a:t>. </a:t>
            </a:r>
            <a:r>
              <a:rPr lang="en-US" sz="2100" dirty="0" err="1"/>
              <a:t>Donec</a:t>
            </a:r>
            <a:r>
              <a:rPr lang="en-US" sz="2100" dirty="0"/>
              <a:t> </a:t>
            </a:r>
            <a:r>
              <a:rPr lang="en-US" sz="2100" dirty="0" err="1"/>
              <a:t>facilisis</a:t>
            </a:r>
            <a:r>
              <a:rPr lang="en-US" sz="2100" dirty="0"/>
              <a:t> </a:t>
            </a:r>
            <a:r>
              <a:rPr lang="en-US" sz="2100" dirty="0" err="1"/>
              <a:t>nibh</a:t>
            </a:r>
            <a:r>
              <a:rPr lang="en-US" sz="2100" dirty="0"/>
              <a:t> </a:t>
            </a:r>
            <a:r>
              <a:rPr lang="en-US" sz="2100" dirty="0" err="1"/>
              <a:t>vel</a:t>
            </a:r>
            <a:r>
              <a:rPr lang="en-US" sz="2100" dirty="0"/>
              <a:t> </a:t>
            </a:r>
            <a:r>
              <a:rPr lang="en-US" sz="2100" dirty="0" err="1"/>
              <a:t>massa</a:t>
            </a:r>
            <a:r>
              <a:rPr lang="en-US" sz="2100" dirty="0"/>
              <a:t>. </a:t>
            </a:r>
            <a:r>
              <a:rPr lang="en-US" sz="2100" dirty="0" err="1"/>
              <a:t>Duis</a:t>
            </a:r>
            <a:r>
              <a:rPr lang="en-US" sz="2100" dirty="0"/>
              <a:t> </a:t>
            </a:r>
            <a:r>
              <a:rPr lang="en-US" sz="2100" dirty="0" err="1"/>
              <a:t>sodales</a:t>
            </a:r>
            <a:r>
              <a:rPr lang="en-US" sz="2100" dirty="0"/>
              <a:t>. </a:t>
            </a:r>
            <a:r>
              <a:rPr lang="en-US" sz="2100" dirty="0" err="1"/>
              <a:t>Suspendisse</a:t>
            </a:r>
            <a:r>
              <a:rPr lang="en-US" sz="2100" dirty="0"/>
              <a:t> </a:t>
            </a:r>
            <a:r>
              <a:rPr lang="en-US" sz="2100" dirty="0" err="1"/>
              <a:t>nibh</a:t>
            </a:r>
            <a:r>
              <a:rPr lang="en-US" sz="2100" dirty="0"/>
              <a:t> </a:t>
            </a:r>
            <a:r>
              <a:rPr lang="en-US" sz="2100" dirty="0" err="1"/>
              <a:t>eros</a:t>
            </a:r>
            <a:r>
              <a:rPr lang="en-US" sz="2100" dirty="0"/>
              <a:t>, </a:t>
            </a:r>
            <a:r>
              <a:rPr lang="en-US" sz="2100" dirty="0" err="1"/>
              <a:t>volutpat</a:t>
            </a:r>
            <a:r>
              <a:rPr lang="en-US" sz="2100" dirty="0"/>
              <a:t> non, </a:t>
            </a:r>
            <a:r>
              <a:rPr lang="en-US" sz="2100" dirty="0" err="1"/>
              <a:t>ullamcorper</a:t>
            </a:r>
            <a:r>
              <a:rPr lang="en-US" sz="2100" dirty="0"/>
              <a:t> ac, </a:t>
            </a:r>
            <a:r>
              <a:rPr lang="en-US" sz="2100" dirty="0" err="1"/>
              <a:t>pellentesque</a:t>
            </a:r>
            <a:r>
              <a:rPr lang="en-US" sz="2100" dirty="0"/>
              <a:t> in, sem. </a:t>
            </a:r>
            <a:r>
              <a:rPr lang="en-US" sz="2100" dirty="0" err="1"/>
              <a:t>Cras</a:t>
            </a:r>
            <a:r>
              <a:rPr lang="en-US" sz="2100" dirty="0"/>
              <a:t> </a:t>
            </a:r>
            <a:r>
              <a:rPr lang="en-US" sz="2100" dirty="0" err="1"/>
              <a:t>placerat</a:t>
            </a:r>
            <a:r>
              <a:rPr lang="en-US" sz="2100" dirty="0"/>
              <a:t> </a:t>
            </a:r>
            <a:r>
              <a:rPr lang="en-US" sz="2100" dirty="0" err="1"/>
              <a:t>hendrerit</a:t>
            </a:r>
            <a:r>
              <a:rPr lang="en-US" sz="2100" dirty="0"/>
              <a:t> diam. </a:t>
            </a:r>
          </a:p>
          <a:p>
            <a:pPr>
              <a:lnSpc>
                <a:spcPct val="150000"/>
              </a:lnSpc>
            </a:pPr>
            <a:r>
              <a:rPr lang="en-US" sz="2100" dirty="0" err="1"/>
              <a:t>Nulla</a:t>
            </a:r>
            <a:r>
              <a:rPr lang="en-US" sz="2100" dirty="0"/>
              <a:t> et dolor ac </a:t>
            </a:r>
            <a:r>
              <a:rPr lang="en-US" sz="2100" dirty="0" err="1"/>
              <a:t>turpis</a:t>
            </a:r>
            <a:r>
              <a:rPr lang="en-US" sz="2100" dirty="0"/>
              <a:t> </a:t>
            </a:r>
            <a:r>
              <a:rPr lang="en-US" sz="2100" dirty="0" err="1"/>
              <a:t>fringilla</a:t>
            </a:r>
            <a:r>
              <a:rPr lang="en-US" sz="2100" dirty="0"/>
              <a:t> </a:t>
            </a:r>
            <a:r>
              <a:rPr lang="en-US" sz="2100" dirty="0" err="1"/>
              <a:t>semper</a:t>
            </a:r>
            <a:r>
              <a:rPr lang="en-US" sz="2100" dirty="0"/>
              <a:t>. </a:t>
            </a:r>
            <a:r>
              <a:rPr lang="en-US" sz="2100" dirty="0" err="1"/>
              <a:t>Proin</a:t>
            </a:r>
            <a:r>
              <a:rPr lang="en-US" sz="2100" dirty="0"/>
              <a:t> </a:t>
            </a:r>
            <a:r>
              <a:rPr lang="en-US" sz="2100" dirty="0" err="1"/>
              <a:t>pulvinar</a:t>
            </a:r>
            <a:r>
              <a:rPr lang="en-US" sz="2100" dirty="0"/>
              <a:t>. Integer sem. </a:t>
            </a:r>
            <a:r>
              <a:rPr lang="en-US" sz="2100" dirty="0" err="1"/>
              <a:t>Quisque</a:t>
            </a:r>
            <a:r>
              <a:rPr lang="en-US" sz="2100" dirty="0"/>
              <a:t> </a:t>
            </a:r>
            <a:r>
              <a:rPr lang="en-US" sz="2100" dirty="0" err="1"/>
              <a:t>quis</a:t>
            </a:r>
            <a:r>
              <a:rPr lang="en-US" sz="2100" dirty="0"/>
              <a:t> magna </a:t>
            </a:r>
            <a:r>
              <a:rPr lang="en-US" sz="2100" dirty="0" err="1"/>
              <a:t>euismod</a:t>
            </a:r>
            <a:r>
              <a:rPr lang="en-US" sz="2100" dirty="0"/>
              <a:t> </a:t>
            </a:r>
            <a:r>
              <a:rPr lang="en-US" sz="2100" dirty="0" err="1"/>
              <a:t>augue</a:t>
            </a:r>
            <a:r>
              <a:rPr lang="en-US" sz="2100" dirty="0"/>
              <a:t> </a:t>
            </a:r>
            <a:r>
              <a:rPr lang="en-US" sz="2100" dirty="0" err="1"/>
              <a:t>consectetuer</a:t>
            </a:r>
            <a:r>
              <a:rPr lang="en-US" sz="2100" dirty="0"/>
              <a:t> </a:t>
            </a:r>
            <a:r>
              <a:rPr lang="en-US" sz="2100" dirty="0" err="1"/>
              <a:t>elementum</a:t>
            </a:r>
            <a:r>
              <a:rPr lang="en-US" sz="2100" dirty="0"/>
              <a:t>. </a:t>
            </a:r>
            <a:r>
              <a:rPr lang="en-US" sz="2100" dirty="0" err="1"/>
              <a:t>Vivamus</a:t>
            </a:r>
            <a:r>
              <a:rPr lang="en-US" sz="2100" dirty="0"/>
              <a:t> </a:t>
            </a:r>
            <a:r>
              <a:rPr lang="en-US" sz="2100" dirty="0" err="1"/>
              <a:t>turpis</a:t>
            </a:r>
            <a:r>
              <a:rPr lang="en-US" sz="2100" dirty="0"/>
              <a:t>. Maecenas </a:t>
            </a:r>
            <a:r>
              <a:rPr lang="en-US" sz="2100" dirty="0" err="1"/>
              <a:t>lectus</a:t>
            </a:r>
            <a:r>
              <a:rPr lang="en-US" sz="2100" dirty="0"/>
              <a:t> </a:t>
            </a:r>
            <a:r>
              <a:rPr lang="en-US" sz="2100" dirty="0" err="1"/>
              <a:t>tortor</a:t>
            </a:r>
            <a:r>
              <a:rPr lang="en-US" sz="2100" dirty="0"/>
              <a:t>, </a:t>
            </a:r>
            <a:r>
              <a:rPr lang="en-US" sz="2100" dirty="0" err="1"/>
              <a:t>accumsan</a:t>
            </a:r>
            <a:r>
              <a:rPr lang="en-US" sz="2100" dirty="0"/>
              <a:t> ac, </a:t>
            </a:r>
            <a:r>
              <a:rPr lang="en-US" sz="2100" dirty="0" err="1"/>
              <a:t>cursus</a:t>
            </a:r>
            <a:r>
              <a:rPr lang="en-US" sz="2100" dirty="0"/>
              <a:t> </a:t>
            </a:r>
            <a:r>
              <a:rPr lang="en-US" sz="2100" dirty="0" err="1"/>
              <a:t>pretium</a:t>
            </a:r>
            <a:r>
              <a:rPr lang="en-US" sz="2100" dirty="0"/>
              <a:t>, </a:t>
            </a:r>
            <a:r>
              <a:rPr lang="en-US" sz="2100" dirty="0" err="1"/>
              <a:t>hendrerit</a:t>
            </a:r>
            <a:r>
              <a:rPr lang="en-US" sz="2100" dirty="0"/>
              <a:t> sit </a:t>
            </a:r>
            <a:r>
              <a:rPr lang="en-US" sz="2100" dirty="0" err="1"/>
              <a:t>amet</a:t>
            </a:r>
            <a:r>
              <a:rPr lang="en-US" sz="2100" dirty="0"/>
              <a:t>, quam. </a:t>
            </a:r>
            <a:r>
              <a:rPr lang="en-US" sz="2100" dirty="0" err="1"/>
              <a:t>Vivamus</a:t>
            </a:r>
            <a:r>
              <a:rPr lang="en-US" sz="2100" dirty="0"/>
              <a:t> in </a:t>
            </a:r>
            <a:r>
              <a:rPr lang="en-US" sz="2100" dirty="0" err="1"/>
              <a:t>massa</a:t>
            </a:r>
            <a:r>
              <a:rPr lang="en-US" sz="2100" dirty="0"/>
              <a:t> ac </a:t>
            </a:r>
            <a:r>
              <a:rPr lang="en-US" sz="2100" dirty="0" err="1"/>
              <a:t>pede</a:t>
            </a:r>
            <a:r>
              <a:rPr lang="en-US" sz="2100" dirty="0"/>
              <a:t> </a:t>
            </a:r>
            <a:r>
              <a:rPr lang="en-US" sz="2100" dirty="0" err="1"/>
              <a:t>lacinia</a:t>
            </a:r>
            <a:r>
              <a:rPr lang="en-US" sz="2100" dirty="0"/>
              <a:t> </a:t>
            </a:r>
            <a:r>
              <a:rPr lang="en-US" sz="2100" dirty="0" err="1"/>
              <a:t>egestas</a:t>
            </a:r>
            <a:r>
              <a:rPr lang="en-US" sz="2100" dirty="0"/>
              <a:t>. </a:t>
            </a:r>
            <a:r>
              <a:rPr lang="en-US" sz="2100" dirty="0" err="1"/>
              <a:t>Vestibulum</a:t>
            </a:r>
            <a:r>
              <a:rPr lang="en-US" sz="2100" dirty="0"/>
              <a:t> ante </a:t>
            </a:r>
            <a:r>
              <a:rPr lang="en-US" sz="2100" dirty="0" err="1"/>
              <a:t>ipsum</a:t>
            </a:r>
            <a:r>
              <a:rPr lang="en-US" sz="2100" dirty="0"/>
              <a:t> </a:t>
            </a:r>
            <a:r>
              <a:rPr lang="en-US" sz="2100" dirty="0" err="1"/>
              <a:t>primis</a:t>
            </a:r>
            <a:r>
              <a:rPr lang="en-US" sz="2100" dirty="0"/>
              <a:t> in </a:t>
            </a:r>
            <a:r>
              <a:rPr lang="en-US" sz="2100" dirty="0" err="1"/>
              <a:t>faucibus</a:t>
            </a:r>
            <a:r>
              <a:rPr lang="en-US" sz="2100" dirty="0"/>
              <a:t> </a:t>
            </a:r>
            <a:r>
              <a:rPr lang="en-US" sz="2100" dirty="0" err="1"/>
              <a:t>orci</a:t>
            </a:r>
            <a:r>
              <a:rPr lang="en-US" sz="2100" dirty="0"/>
              <a:t> </a:t>
            </a:r>
            <a:r>
              <a:rPr lang="en-US" sz="2100" dirty="0" err="1"/>
              <a:t>luctus</a:t>
            </a:r>
            <a:r>
              <a:rPr lang="en-US" sz="2100" dirty="0"/>
              <a:t> et </a:t>
            </a:r>
            <a:r>
              <a:rPr lang="en-US" sz="2100" dirty="0" err="1"/>
              <a:t>ultrices</a:t>
            </a:r>
            <a:r>
              <a:rPr lang="en-US" sz="2100" dirty="0"/>
              <a:t> </a:t>
            </a:r>
            <a:r>
              <a:rPr lang="en-US" sz="2100" dirty="0" err="1"/>
              <a:t>posuere</a:t>
            </a:r>
            <a:r>
              <a:rPr lang="en-US" sz="2100" dirty="0"/>
              <a:t> </a:t>
            </a:r>
            <a:r>
              <a:rPr lang="en-US" sz="2100" dirty="0" err="1"/>
              <a:t>cubilia</a:t>
            </a:r>
            <a:r>
              <a:rPr lang="en-US" sz="2100" dirty="0"/>
              <a:t> </a:t>
            </a:r>
            <a:r>
              <a:rPr lang="en-US" sz="2100" dirty="0" err="1"/>
              <a:t>Curae</a:t>
            </a:r>
            <a:r>
              <a:rPr lang="en-US" sz="2100" dirty="0"/>
              <a:t>; </a:t>
            </a:r>
            <a:r>
              <a:rPr lang="en-US" sz="2100" dirty="0" err="1"/>
              <a:t>Sed</a:t>
            </a:r>
            <a:r>
              <a:rPr lang="en-US" sz="2100" dirty="0"/>
              <a:t> </a:t>
            </a:r>
            <a:r>
              <a:rPr lang="en-US" sz="2100" dirty="0" err="1"/>
              <a:t>aliquet</a:t>
            </a:r>
            <a:r>
              <a:rPr lang="en-US" sz="2100" dirty="0"/>
              <a:t> </a:t>
            </a:r>
            <a:r>
              <a:rPr lang="en-US" sz="2100" dirty="0" err="1"/>
              <a:t>pharetra</a:t>
            </a:r>
            <a:r>
              <a:rPr lang="en-US" sz="2100" dirty="0"/>
              <a:t> </a:t>
            </a:r>
            <a:r>
              <a:rPr lang="en-US" sz="2100" dirty="0" err="1"/>
              <a:t>sapien</a:t>
            </a:r>
            <a:r>
              <a:rPr lang="en-US" sz="2100" dirty="0"/>
              <a:t>. </a:t>
            </a:r>
            <a:r>
              <a:rPr lang="en-US" sz="2100" dirty="0" err="1"/>
              <a:t>Proin</a:t>
            </a:r>
            <a:r>
              <a:rPr lang="en-US" sz="2100" dirty="0"/>
              <a:t> </a:t>
            </a:r>
            <a:r>
              <a:rPr lang="en-US" sz="2100" dirty="0" err="1"/>
              <a:t>vulputate</a:t>
            </a:r>
            <a:r>
              <a:rPr lang="en-US" sz="2100" dirty="0"/>
              <a:t> dui at </a:t>
            </a:r>
            <a:r>
              <a:rPr lang="en-US" sz="2100" dirty="0" err="1"/>
              <a:t>enim</a:t>
            </a:r>
            <a:r>
              <a:rPr lang="en-US" sz="2100" dirty="0"/>
              <a:t> </a:t>
            </a:r>
            <a:r>
              <a:rPr lang="en-US" sz="2100" dirty="0" err="1"/>
              <a:t>iaculis</a:t>
            </a:r>
            <a:r>
              <a:rPr lang="en-US" sz="2100" dirty="0"/>
              <a:t> </a:t>
            </a:r>
            <a:r>
              <a:rPr lang="en-US" sz="2100" dirty="0" err="1"/>
              <a:t>hendrerit</a:t>
            </a:r>
            <a:r>
              <a:rPr lang="en-US" sz="2100" dirty="0"/>
              <a:t>. </a:t>
            </a:r>
            <a:r>
              <a:rPr lang="en-US" sz="2100" dirty="0" err="1"/>
              <a:t>Cras</a:t>
            </a:r>
            <a:r>
              <a:rPr lang="en-US" sz="2100" dirty="0"/>
              <a:t> </a:t>
            </a:r>
            <a:r>
              <a:rPr lang="en-US" sz="2100" dirty="0" err="1"/>
              <a:t>sodales</a:t>
            </a:r>
            <a:r>
              <a:rPr lang="en-US" sz="2100" dirty="0"/>
              <a:t> </a:t>
            </a:r>
            <a:r>
              <a:rPr lang="en-US" sz="2100" dirty="0" err="1"/>
              <a:t>placerat</a:t>
            </a:r>
            <a:r>
              <a:rPr lang="en-US" sz="2100" dirty="0"/>
              <a:t> </a:t>
            </a:r>
            <a:r>
              <a:rPr lang="en-US" sz="2100" dirty="0" err="1"/>
              <a:t>nunc</a:t>
            </a:r>
            <a:r>
              <a:rPr lang="en-US" sz="2100" dirty="0"/>
              <a:t>. </a:t>
            </a:r>
            <a:r>
              <a:rPr lang="en-US" sz="2100" dirty="0" err="1"/>
              <a:t>Suspendisse</a:t>
            </a:r>
            <a:r>
              <a:rPr lang="en-US" sz="2100" dirty="0"/>
              <a:t> </a:t>
            </a:r>
            <a:r>
              <a:rPr lang="en-US" sz="2100" dirty="0" err="1"/>
              <a:t>ut</a:t>
            </a:r>
            <a:r>
              <a:rPr lang="en-US" sz="2100" dirty="0"/>
              <a:t> </a:t>
            </a:r>
            <a:r>
              <a:rPr lang="en-US" sz="2100" dirty="0" err="1"/>
              <a:t>neque</a:t>
            </a:r>
            <a:r>
              <a:rPr lang="en-US" sz="2100" dirty="0"/>
              <a:t>. </a:t>
            </a:r>
            <a:r>
              <a:rPr lang="en-US" sz="2100" dirty="0" err="1"/>
              <a:t>Suspendisse</a:t>
            </a:r>
            <a:r>
              <a:rPr lang="en-US" sz="2100" dirty="0"/>
              <a:t> </a:t>
            </a:r>
            <a:r>
              <a:rPr lang="en-US" sz="2100" dirty="0" err="1"/>
              <a:t>eget</a:t>
            </a:r>
            <a:r>
              <a:rPr lang="en-US" sz="2100" dirty="0"/>
              <a:t> </a:t>
            </a:r>
            <a:r>
              <a:rPr lang="en-US" sz="2100" dirty="0" err="1"/>
              <a:t>elit</a:t>
            </a:r>
            <a:r>
              <a:rPr lang="en-US" sz="2100" dirty="0"/>
              <a:t> </a:t>
            </a:r>
            <a:r>
              <a:rPr lang="en-US" sz="2100" dirty="0" err="1"/>
              <a:t>quis</a:t>
            </a:r>
            <a:r>
              <a:rPr lang="en-US" sz="2100" dirty="0"/>
              <a:t> </a:t>
            </a:r>
            <a:r>
              <a:rPr lang="en-US" sz="2100" dirty="0" err="1"/>
              <a:t>augue</a:t>
            </a:r>
            <a:r>
              <a:rPr lang="en-US" sz="2100" dirty="0"/>
              <a:t> tempus </a:t>
            </a:r>
            <a:r>
              <a:rPr lang="en-US" sz="2100" dirty="0" err="1"/>
              <a:t>eleifend</a:t>
            </a:r>
            <a:r>
              <a:rPr lang="en-US" sz="2100" dirty="0"/>
              <a:t>. </a:t>
            </a:r>
          </a:p>
          <a:p>
            <a:pPr>
              <a:lnSpc>
                <a:spcPct val="150000"/>
              </a:lnSpc>
            </a:pPr>
            <a:r>
              <a:rPr lang="en-US" sz="2100" dirty="0" err="1"/>
              <a:t>Curabitur</a:t>
            </a:r>
            <a:r>
              <a:rPr lang="en-US" sz="2100" dirty="0"/>
              <a:t> </a:t>
            </a:r>
            <a:r>
              <a:rPr lang="en-US" sz="2100" dirty="0" err="1"/>
              <a:t>sollicitudin</a:t>
            </a:r>
            <a:r>
              <a:rPr lang="en-US" sz="2100" dirty="0"/>
              <a:t>. </a:t>
            </a:r>
            <a:r>
              <a:rPr lang="en-US" sz="2100" dirty="0" err="1"/>
              <a:t>Aenean</a:t>
            </a:r>
            <a:r>
              <a:rPr lang="en-US" sz="2100" dirty="0"/>
              <a:t> </a:t>
            </a:r>
            <a:r>
              <a:rPr lang="en-US" sz="2100" dirty="0" err="1"/>
              <a:t>scelerisque</a:t>
            </a:r>
            <a:r>
              <a:rPr lang="en-US" sz="2100" dirty="0"/>
              <a:t>. </a:t>
            </a:r>
            <a:r>
              <a:rPr lang="en-US" sz="2100" dirty="0" err="1"/>
              <a:t>Proin</a:t>
            </a:r>
            <a:r>
              <a:rPr lang="en-US" sz="2100" dirty="0"/>
              <a:t> at </a:t>
            </a:r>
            <a:r>
              <a:rPr lang="en-US" sz="2100" dirty="0" err="1"/>
              <a:t>massa</a:t>
            </a:r>
            <a:r>
              <a:rPr lang="en-US" sz="2100" dirty="0"/>
              <a:t> </a:t>
            </a:r>
            <a:r>
              <a:rPr lang="en-US" sz="2100" dirty="0" err="1"/>
              <a:t>sed</a:t>
            </a:r>
            <a:r>
              <a:rPr lang="en-US" sz="2100" dirty="0"/>
              <a:t> </a:t>
            </a:r>
            <a:r>
              <a:rPr lang="en-US" sz="2100" dirty="0" err="1"/>
              <a:t>pede</a:t>
            </a:r>
            <a:r>
              <a:rPr lang="en-US" sz="2100" dirty="0"/>
              <a:t> </a:t>
            </a:r>
            <a:r>
              <a:rPr lang="en-US" sz="2100" dirty="0" err="1"/>
              <a:t>luctus</a:t>
            </a:r>
            <a:r>
              <a:rPr lang="en-US" sz="2100" dirty="0"/>
              <a:t> </a:t>
            </a:r>
            <a:r>
              <a:rPr lang="en-US" sz="2100" dirty="0" err="1"/>
              <a:t>accumsan</a:t>
            </a:r>
            <a:r>
              <a:rPr lang="en-US" sz="2100" dirty="0"/>
              <a:t>. </a:t>
            </a:r>
            <a:r>
              <a:rPr lang="en-US" sz="2100" dirty="0" err="1"/>
              <a:t>Vivamus</a:t>
            </a:r>
            <a:r>
              <a:rPr lang="en-US" sz="2100" dirty="0"/>
              <a:t> </a:t>
            </a:r>
            <a:r>
              <a:rPr lang="en-US" sz="2100" dirty="0" err="1"/>
              <a:t>auctor</a:t>
            </a:r>
            <a:r>
              <a:rPr lang="en-US" sz="2100" dirty="0"/>
              <a:t> </a:t>
            </a:r>
            <a:r>
              <a:rPr lang="en-US" sz="2100" dirty="0" err="1"/>
              <a:t>justo</a:t>
            </a:r>
            <a:r>
              <a:rPr lang="en-US" sz="2100" dirty="0"/>
              <a:t> non </a:t>
            </a:r>
            <a:r>
              <a:rPr lang="en-US" sz="2100" dirty="0" err="1"/>
              <a:t>velit</a:t>
            </a:r>
            <a:r>
              <a:rPr lang="en-US" sz="2100" dirty="0"/>
              <a:t>. </a:t>
            </a:r>
            <a:r>
              <a:rPr lang="en-US" sz="2100" dirty="0" err="1"/>
              <a:t>Quisque</a:t>
            </a:r>
            <a:r>
              <a:rPr lang="en-US" sz="2100" dirty="0"/>
              <a:t> </a:t>
            </a:r>
            <a:r>
              <a:rPr lang="en-US" sz="2100" dirty="0" err="1"/>
              <a:t>sapien</a:t>
            </a:r>
            <a:r>
              <a:rPr lang="en-US" sz="2100" dirty="0"/>
              <a:t> </a:t>
            </a:r>
            <a:r>
              <a:rPr lang="en-US" sz="2100" dirty="0" err="1"/>
              <a:t>urna</a:t>
            </a:r>
            <a:r>
              <a:rPr lang="en-US" sz="2100" dirty="0"/>
              <a:t>, </a:t>
            </a:r>
            <a:r>
              <a:rPr lang="en-US" sz="2100" dirty="0" err="1"/>
              <a:t>auctor</a:t>
            </a:r>
            <a:r>
              <a:rPr lang="en-US" sz="2100" dirty="0"/>
              <a:t> non, </a:t>
            </a:r>
            <a:r>
              <a:rPr lang="en-US" sz="2100" dirty="0" err="1"/>
              <a:t>elementum</a:t>
            </a:r>
            <a:r>
              <a:rPr lang="en-US" sz="2100" dirty="0"/>
              <a:t> in, </a:t>
            </a:r>
            <a:r>
              <a:rPr lang="en-US" sz="2100" dirty="0" err="1"/>
              <a:t>pretium</a:t>
            </a:r>
            <a:r>
              <a:rPr lang="en-US" sz="2100" dirty="0"/>
              <a:t> a, </a:t>
            </a:r>
            <a:r>
              <a:rPr lang="en-US" sz="2100" dirty="0" err="1"/>
              <a:t>massa</a:t>
            </a:r>
            <a:r>
              <a:rPr lang="en-US" sz="2100" dirty="0"/>
              <a:t>. </a:t>
            </a:r>
            <a:r>
              <a:rPr lang="en-US" sz="2100" dirty="0" err="1"/>
              <a:t>Vestibulum</a:t>
            </a:r>
            <a:r>
              <a:rPr lang="en-US" sz="2100" dirty="0"/>
              <a:t> ante </a:t>
            </a:r>
            <a:r>
              <a:rPr lang="en-US" sz="2100" dirty="0" err="1"/>
              <a:t>ipsum</a:t>
            </a:r>
            <a:r>
              <a:rPr lang="en-US" sz="2100" dirty="0"/>
              <a:t> </a:t>
            </a:r>
            <a:r>
              <a:rPr lang="en-US" sz="2100" dirty="0" err="1"/>
              <a:t>primis</a:t>
            </a:r>
            <a:r>
              <a:rPr lang="en-US" sz="2100" dirty="0"/>
              <a:t> in </a:t>
            </a:r>
            <a:r>
              <a:rPr lang="en-US" sz="2100" dirty="0" err="1"/>
              <a:t>faucibus</a:t>
            </a:r>
            <a:r>
              <a:rPr lang="en-US" sz="2100" dirty="0"/>
              <a:t> </a:t>
            </a:r>
            <a:r>
              <a:rPr lang="en-US" sz="2100" dirty="0" err="1"/>
              <a:t>orci</a:t>
            </a:r>
            <a:r>
              <a:rPr lang="en-US" sz="2100" dirty="0"/>
              <a:t> </a:t>
            </a:r>
            <a:r>
              <a:rPr lang="en-US" sz="2100" dirty="0" err="1"/>
              <a:t>luctus</a:t>
            </a:r>
            <a:r>
              <a:rPr lang="en-US" sz="2100" dirty="0"/>
              <a:t> et </a:t>
            </a:r>
            <a:r>
              <a:rPr lang="en-US" sz="2100" dirty="0" err="1"/>
              <a:t>ultrices</a:t>
            </a:r>
            <a:r>
              <a:rPr lang="en-US" sz="2100" dirty="0"/>
              <a:t> </a:t>
            </a:r>
            <a:r>
              <a:rPr lang="en-US" sz="2100" dirty="0" err="1"/>
              <a:t>posuere</a:t>
            </a:r>
            <a:r>
              <a:rPr lang="en-US" sz="2100" dirty="0"/>
              <a:t> </a:t>
            </a:r>
            <a:r>
              <a:rPr lang="en-US" sz="2100" dirty="0" err="1"/>
              <a:t>cubilia</a:t>
            </a:r>
            <a:r>
              <a:rPr lang="en-US" sz="2100" dirty="0"/>
              <a:t> </a:t>
            </a:r>
            <a:r>
              <a:rPr lang="en-US" sz="2100" dirty="0" err="1"/>
              <a:t>Curae</a:t>
            </a:r>
            <a:r>
              <a:rPr lang="en-US" sz="2100" dirty="0"/>
              <a:t>; </a:t>
            </a:r>
            <a:r>
              <a:rPr lang="en-US" sz="2100" dirty="0" err="1"/>
              <a:t>Fusce</a:t>
            </a:r>
            <a:r>
              <a:rPr lang="en-US" sz="2100" dirty="0"/>
              <a:t> ac </a:t>
            </a:r>
            <a:r>
              <a:rPr lang="en-US" sz="2100" dirty="0" err="1"/>
              <a:t>orci</a:t>
            </a:r>
            <a:r>
              <a:rPr lang="en-US" sz="2100" dirty="0"/>
              <a:t>. </a:t>
            </a:r>
            <a:r>
              <a:rPr lang="en-US" sz="2100" dirty="0" err="1"/>
              <a:t>Nullam</a:t>
            </a:r>
            <a:r>
              <a:rPr lang="en-US" sz="2100" dirty="0"/>
              <a:t> </a:t>
            </a:r>
            <a:r>
              <a:rPr lang="en-US" sz="2100" dirty="0" err="1"/>
              <a:t>laoreet</a:t>
            </a:r>
            <a:r>
              <a:rPr lang="en-US" sz="2100" dirty="0"/>
              <a:t>, </a:t>
            </a:r>
            <a:r>
              <a:rPr lang="en-US" sz="2100" dirty="0" err="1"/>
              <a:t>ipsum</a:t>
            </a:r>
            <a:r>
              <a:rPr lang="en-US" sz="2100" dirty="0"/>
              <a:t> </a:t>
            </a:r>
            <a:r>
              <a:rPr lang="en-US" sz="2100" dirty="0" err="1"/>
              <a:t>sagittis</a:t>
            </a:r>
            <a:r>
              <a:rPr lang="en-US" sz="2100" dirty="0"/>
              <a:t> </a:t>
            </a:r>
            <a:r>
              <a:rPr lang="en-US" sz="2100" dirty="0" err="1"/>
              <a:t>iaculis</a:t>
            </a:r>
            <a:r>
              <a:rPr lang="en-US" sz="2100" dirty="0"/>
              <a:t> dictum, </a:t>
            </a:r>
            <a:r>
              <a:rPr lang="en-US" sz="2100" dirty="0" err="1"/>
              <a:t>lorem</a:t>
            </a:r>
            <a:r>
              <a:rPr lang="en-US" sz="2100" dirty="0"/>
              <a:t> </a:t>
            </a:r>
            <a:r>
              <a:rPr lang="en-US" sz="2100" dirty="0" err="1"/>
              <a:t>diam</a:t>
            </a:r>
            <a:r>
              <a:rPr lang="en-US" sz="2100" dirty="0"/>
              <a:t> </a:t>
            </a:r>
            <a:r>
              <a:rPr lang="en-US" sz="2100" dirty="0" err="1"/>
              <a:t>malesuada</a:t>
            </a:r>
            <a:r>
              <a:rPr lang="en-US" sz="2100" dirty="0"/>
              <a:t> </a:t>
            </a:r>
            <a:r>
              <a:rPr lang="en-US" sz="2100" dirty="0" err="1"/>
              <a:t>nibh</a:t>
            </a:r>
            <a:r>
              <a:rPr lang="en-US" sz="2100" dirty="0"/>
              <a:t>, a </a:t>
            </a:r>
            <a:r>
              <a:rPr lang="en-US" sz="2100" dirty="0" err="1"/>
              <a:t>ultrices</a:t>
            </a:r>
            <a:r>
              <a:rPr lang="en-US" sz="2100" dirty="0"/>
              <a:t> </a:t>
            </a:r>
            <a:r>
              <a:rPr lang="en-US" sz="2100" dirty="0" err="1"/>
              <a:t>orci</a:t>
            </a:r>
            <a:r>
              <a:rPr lang="en-US" sz="2100" dirty="0"/>
              <a:t> </a:t>
            </a:r>
            <a:r>
              <a:rPr lang="en-US" sz="2100" dirty="0" err="1"/>
              <a:t>urna</a:t>
            </a:r>
            <a:r>
              <a:rPr lang="en-US" sz="2100" dirty="0"/>
              <a:t> at quam. </a:t>
            </a:r>
            <a:r>
              <a:rPr lang="en-US" sz="2100" dirty="0" err="1"/>
              <a:t>Aliquam</a:t>
            </a:r>
            <a:r>
              <a:rPr lang="en-US" sz="2100" dirty="0"/>
              <a:t> </a:t>
            </a:r>
            <a:r>
              <a:rPr lang="en-US" sz="2100" dirty="0" err="1"/>
              <a:t>congue</a:t>
            </a:r>
            <a:r>
              <a:rPr lang="en-US" sz="2100" dirty="0"/>
              <a:t>. </a:t>
            </a:r>
            <a:r>
              <a:rPr lang="en-US" sz="2100" dirty="0" err="1"/>
              <a:t>Sed</a:t>
            </a:r>
            <a:r>
              <a:rPr lang="en-US" sz="2100" dirty="0"/>
              <a:t> </a:t>
            </a:r>
            <a:r>
              <a:rPr lang="en-US" sz="2100" dirty="0" err="1"/>
              <a:t>nibh</a:t>
            </a:r>
            <a:r>
              <a:rPr lang="en-US" sz="2100" dirty="0"/>
              <a:t> </a:t>
            </a:r>
            <a:r>
              <a:rPr lang="en-US" sz="2100" dirty="0" err="1"/>
              <a:t>metus</a:t>
            </a:r>
            <a:r>
              <a:rPr lang="en-US" sz="2100" dirty="0"/>
              <a:t>, </a:t>
            </a:r>
            <a:r>
              <a:rPr lang="en-US" sz="2100" dirty="0" err="1"/>
              <a:t>iaculis</a:t>
            </a:r>
            <a:r>
              <a:rPr lang="en-US" sz="2100" dirty="0"/>
              <a:t> </a:t>
            </a:r>
          </a:p>
        </p:txBody>
      </p:sp>
      <p:sp>
        <p:nvSpPr>
          <p:cNvPr id="21" name="Text Box 8"/>
          <p:cNvSpPr txBox="1">
            <a:spLocks noChangeArrowheads="1"/>
          </p:cNvSpPr>
          <p:nvPr/>
        </p:nvSpPr>
        <p:spPr bwMode="auto">
          <a:xfrm>
            <a:off x="28670250" y="4789762"/>
            <a:ext cx="8001000" cy="31938638"/>
          </a:xfrm>
          <a:prstGeom prst="rect">
            <a:avLst/>
          </a:prstGeom>
          <a:solidFill>
            <a:srgbClr val="FFFFFF">
              <a:alpha val="50195"/>
            </a:srgbClr>
          </a:solidFill>
          <a:ln w="6350" algn="in">
            <a:solidFill>
              <a:srgbClr val="999999"/>
            </a:solidFill>
            <a:miter lim="800000"/>
            <a:headEnd/>
            <a:tailEnd/>
          </a:ln>
        </p:spPr>
        <p:txBody>
          <a:bodyPr lIns="200025" tIns="200025" rIns="200025" bIns="32004"/>
          <a:lstStyle/>
          <a:p>
            <a:r>
              <a:rPr lang="en-US" sz="3500" dirty="0">
                <a:solidFill>
                  <a:srgbClr val="000000"/>
                </a:solidFill>
                <a:latin typeface="Arial Black" pitchFamily="34" charset="0"/>
              </a:rPr>
              <a:t>Column 2</a:t>
            </a:r>
          </a:p>
          <a:p>
            <a:pPr>
              <a:lnSpc>
                <a:spcPct val="150000"/>
              </a:lnSpc>
            </a:pPr>
            <a:r>
              <a:rPr lang="en-US" sz="2100" dirty="0" err="1"/>
              <a:t>Lorem</a:t>
            </a:r>
            <a:r>
              <a:rPr lang="en-US" sz="2100" dirty="0"/>
              <a:t> </a:t>
            </a:r>
            <a:r>
              <a:rPr lang="en-US" sz="2100" dirty="0" err="1"/>
              <a:t>ipsum</a:t>
            </a:r>
            <a:r>
              <a:rPr lang="en-US" sz="2100" dirty="0"/>
              <a:t> dolor sit </a:t>
            </a:r>
            <a:r>
              <a:rPr lang="en-US" sz="2100" dirty="0" err="1"/>
              <a:t>amet</a:t>
            </a:r>
            <a:r>
              <a:rPr lang="en-US" sz="2100" dirty="0"/>
              <a:t>, </a:t>
            </a:r>
            <a:r>
              <a:rPr lang="en-US" sz="2100" dirty="0" err="1"/>
              <a:t>consectetuer</a:t>
            </a:r>
            <a:r>
              <a:rPr lang="en-US" sz="2100" dirty="0"/>
              <a:t> </a:t>
            </a:r>
            <a:r>
              <a:rPr lang="en-US" sz="2100" dirty="0" err="1"/>
              <a:t>adipiscing</a:t>
            </a:r>
            <a:r>
              <a:rPr lang="en-US" sz="2100" dirty="0"/>
              <a:t> </a:t>
            </a:r>
            <a:r>
              <a:rPr lang="en-US" sz="2100" dirty="0" err="1"/>
              <a:t>elit</a:t>
            </a:r>
            <a:r>
              <a:rPr lang="en-US" sz="2100" dirty="0"/>
              <a:t>. </a:t>
            </a:r>
            <a:r>
              <a:rPr lang="en-US" sz="2100" dirty="0" err="1"/>
              <a:t>Nullam</a:t>
            </a:r>
            <a:r>
              <a:rPr lang="en-US" sz="2100" dirty="0"/>
              <a:t> </a:t>
            </a:r>
            <a:r>
              <a:rPr lang="en-US" sz="2100" dirty="0" err="1"/>
              <a:t>mollis</a:t>
            </a:r>
            <a:r>
              <a:rPr lang="en-US" sz="2100" dirty="0"/>
              <a:t> </a:t>
            </a:r>
            <a:r>
              <a:rPr lang="en-US" sz="2100" dirty="0" err="1"/>
              <a:t>leo</a:t>
            </a:r>
            <a:r>
              <a:rPr lang="en-US" sz="2100" dirty="0"/>
              <a:t> id </a:t>
            </a:r>
            <a:r>
              <a:rPr lang="en-US" sz="2100" dirty="0" err="1"/>
              <a:t>neque</a:t>
            </a:r>
            <a:r>
              <a:rPr lang="en-US" sz="2100" dirty="0"/>
              <a:t>. In id </a:t>
            </a:r>
            <a:r>
              <a:rPr lang="en-US" sz="2100" dirty="0" err="1"/>
              <a:t>nunc</a:t>
            </a:r>
            <a:r>
              <a:rPr lang="en-US" sz="2100" dirty="0"/>
              <a:t> non </a:t>
            </a:r>
            <a:r>
              <a:rPr lang="en-US" sz="2100" dirty="0" err="1"/>
              <a:t>urna</a:t>
            </a:r>
            <a:r>
              <a:rPr lang="en-US" sz="2100" dirty="0"/>
              <a:t> dictum </a:t>
            </a:r>
            <a:r>
              <a:rPr lang="en-US" sz="2100" dirty="0" err="1"/>
              <a:t>accumsan</a:t>
            </a:r>
            <a:r>
              <a:rPr lang="en-US" sz="2100" dirty="0"/>
              <a:t>. In </a:t>
            </a:r>
            <a:r>
              <a:rPr lang="en-US" sz="2100" dirty="0" err="1"/>
              <a:t>porta</a:t>
            </a:r>
            <a:r>
              <a:rPr lang="en-US" sz="2100" dirty="0"/>
              <a:t> </a:t>
            </a:r>
            <a:r>
              <a:rPr lang="en-US" sz="2100" dirty="0" err="1"/>
              <a:t>pulvinar</a:t>
            </a:r>
            <a:r>
              <a:rPr lang="en-US" sz="2100" dirty="0"/>
              <a:t> </a:t>
            </a:r>
            <a:r>
              <a:rPr lang="en-US" sz="2100" dirty="0" err="1"/>
              <a:t>tellus</a:t>
            </a:r>
            <a:r>
              <a:rPr lang="en-US" sz="2100" dirty="0"/>
              <a:t>. </a:t>
            </a:r>
            <a:r>
              <a:rPr lang="en-US" sz="2100" dirty="0" err="1"/>
              <a:t>Pellentesque</a:t>
            </a:r>
            <a:r>
              <a:rPr lang="en-US" sz="2100" dirty="0"/>
              <a:t> id </a:t>
            </a:r>
            <a:r>
              <a:rPr lang="en-US" sz="2100" dirty="0" err="1"/>
              <a:t>est</a:t>
            </a:r>
            <a:r>
              <a:rPr lang="en-US" sz="2100" dirty="0"/>
              <a:t> </a:t>
            </a:r>
            <a:r>
              <a:rPr lang="en-US" sz="2100" dirty="0" err="1"/>
              <a:t>nec</a:t>
            </a:r>
            <a:r>
              <a:rPr lang="en-US" sz="2100" dirty="0"/>
              <a:t> </a:t>
            </a:r>
            <a:r>
              <a:rPr lang="en-US" sz="2100" dirty="0" err="1"/>
              <a:t>diam</a:t>
            </a:r>
            <a:r>
              <a:rPr lang="en-US" sz="2100" dirty="0"/>
              <a:t> </a:t>
            </a:r>
            <a:r>
              <a:rPr lang="en-US" sz="2100" dirty="0" err="1"/>
              <a:t>placerat</a:t>
            </a:r>
            <a:r>
              <a:rPr lang="en-US" sz="2100" dirty="0"/>
              <a:t> </a:t>
            </a:r>
            <a:r>
              <a:rPr lang="en-US" sz="2100" dirty="0" err="1"/>
              <a:t>consequat</a:t>
            </a:r>
            <a:r>
              <a:rPr lang="en-US" sz="2100" dirty="0"/>
              <a:t>. </a:t>
            </a:r>
            <a:r>
              <a:rPr lang="en-US" sz="2100" dirty="0" err="1"/>
              <a:t>Suspendisse</a:t>
            </a:r>
            <a:r>
              <a:rPr lang="en-US" sz="2100" dirty="0"/>
              <a:t> </a:t>
            </a:r>
            <a:r>
              <a:rPr lang="en-US" sz="2100" dirty="0" err="1"/>
              <a:t>eu</a:t>
            </a:r>
            <a:r>
              <a:rPr lang="en-US" sz="2100" dirty="0"/>
              <a:t> </a:t>
            </a:r>
            <a:r>
              <a:rPr lang="en-US" sz="2100" dirty="0" err="1"/>
              <a:t>tellus</a:t>
            </a:r>
            <a:r>
              <a:rPr lang="en-US" sz="2100" dirty="0"/>
              <a:t>. </a:t>
            </a:r>
            <a:r>
              <a:rPr lang="en-US" sz="2100" dirty="0" err="1"/>
              <a:t>Pellentesque</a:t>
            </a:r>
            <a:r>
              <a:rPr lang="en-US" sz="2100" dirty="0"/>
              <a:t> non </a:t>
            </a:r>
            <a:r>
              <a:rPr lang="en-US" sz="2100" dirty="0" err="1"/>
              <a:t>eros</a:t>
            </a:r>
            <a:r>
              <a:rPr lang="en-US" sz="2100" dirty="0"/>
              <a:t>. </a:t>
            </a:r>
            <a:r>
              <a:rPr lang="en-US" sz="2100" dirty="0" err="1"/>
              <a:t>Donec</a:t>
            </a:r>
            <a:r>
              <a:rPr lang="en-US" sz="2100" dirty="0"/>
              <a:t> </a:t>
            </a:r>
            <a:r>
              <a:rPr lang="en-US" sz="2100" dirty="0" err="1"/>
              <a:t>lacinia</a:t>
            </a:r>
            <a:r>
              <a:rPr lang="en-US" sz="2100" dirty="0"/>
              <a:t> </a:t>
            </a:r>
            <a:r>
              <a:rPr lang="en-US" sz="2100" dirty="0" err="1"/>
              <a:t>velit</a:t>
            </a:r>
            <a:r>
              <a:rPr lang="en-US" sz="2100" dirty="0"/>
              <a:t> at </a:t>
            </a:r>
            <a:r>
              <a:rPr lang="en-US" sz="2100" dirty="0" err="1"/>
              <a:t>leo</a:t>
            </a:r>
            <a:r>
              <a:rPr lang="en-US" sz="2100" dirty="0"/>
              <a:t>. </a:t>
            </a:r>
            <a:r>
              <a:rPr lang="en-US" sz="2100" dirty="0" err="1"/>
              <a:t>Donec</a:t>
            </a:r>
            <a:r>
              <a:rPr lang="en-US" sz="2100" dirty="0"/>
              <a:t> </a:t>
            </a:r>
            <a:r>
              <a:rPr lang="en-US" sz="2100" dirty="0" err="1"/>
              <a:t>facilisis</a:t>
            </a:r>
            <a:r>
              <a:rPr lang="en-US" sz="2100" dirty="0"/>
              <a:t> </a:t>
            </a:r>
            <a:r>
              <a:rPr lang="en-US" sz="2100" dirty="0" err="1"/>
              <a:t>nibh</a:t>
            </a:r>
            <a:r>
              <a:rPr lang="en-US" sz="2100" dirty="0"/>
              <a:t> </a:t>
            </a:r>
            <a:r>
              <a:rPr lang="en-US" sz="2100" dirty="0" err="1"/>
              <a:t>vel</a:t>
            </a:r>
            <a:r>
              <a:rPr lang="en-US" sz="2100" dirty="0"/>
              <a:t> </a:t>
            </a:r>
            <a:r>
              <a:rPr lang="en-US" sz="2100" dirty="0" err="1"/>
              <a:t>massa</a:t>
            </a:r>
            <a:r>
              <a:rPr lang="en-US" sz="2100" dirty="0"/>
              <a:t>. </a:t>
            </a:r>
            <a:r>
              <a:rPr lang="en-US" sz="2100" dirty="0" err="1"/>
              <a:t>Duis</a:t>
            </a:r>
            <a:r>
              <a:rPr lang="en-US" sz="2100" dirty="0"/>
              <a:t> </a:t>
            </a:r>
            <a:r>
              <a:rPr lang="en-US" sz="2100" dirty="0" err="1"/>
              <a:t>sodales</a:t>
            </a:r>
            <a:r>
              <a:rPr lang="en-US" sz="2100" dirty="0"/>
              <a:t>. </a:t>
            </a:r>
            <a:r>
              <a:rPr lang="en-US" sz="2100" dirty="0" err="1"/>
              <a:t>Suspendisse</a:t>
            </a:r>
            <a:r>
              <a:rPr lang="en-US" sz="2100" dirty="0"/>
              <a:t> </a:t>
            </a:r>
            <a:r>
              <a:rPr lang="en-US" sz="2100" dirty="0" err="1"/>
              <a:t>nibh</a:t>
            </a:r>
            <a:r>
              <a:rPr lang="en-US" sz="2100" dirty="0"/>
              <a:t> </a:t>
            </a:r>
            <a:r>
              <a:rPr lang="en-US" sz="2100" dirty="0" err="1"/>
              <a:t>eros</a:t>
            </a:r>
            <a:r>
              <a:rPr lang="en-US" sz="2100" dirty="0"/>
              <a:t>, </a:t>
            </a:r>
            <a:r>
              <a:rPr lang="en-US" sz="2100" dirty="0" err="1"/>
              <a:t>volutpat</a:t>
            </a:r>
            <a:r>
              <a:rPr lang="en-US" sz="2100" dirty="0"/>
              <a:t> non, </a:t>
            </a:r>
            <a:r>
              <a:rPr lang="en-US" sz="2100" dirty="0" err="1"/>
              <a:t>ullamcorper</a:t>
            </a:r>
            <a:r>
              <a:rPr lang="en-US" sz="2100" dirty="0"/>
              <a:t> ac, </a:t>
            </a:r>
            <a:r>
              <a:rPr lang="en-US" sz="2100" dirty="0" err="1"/>
              <a:t>pellentesque</a:t>
            </a:r>
            <a:r>
              <a:rPr lang="en-US" sz="2100" dirty="0"/>
              <a:t> in, sem. </a:t>
            </a:r>
            <a:r>
              <a:rPr lang="en-US" sz="2100" dirty="0" err="1"/>
              <a:t>Cras</a:t>
            </a:r>
            <a:r>
              <a:rPr lang="en-US" sz="2100" dirty="0"/>
              <a:t> </a:t>
            </a:r>
            <a:r>
              <a:rPr lang="en-US" sz="2100" dirty="0" err="1"/>
              <a:t>placerat</a:t>
            </a:r>
            <a:r>
              <a:rPr lang="en-US" sz="2100" dirty="0"/>
              <a:t> </a:t>
            </a:r>
            <a:r>
              <a:rPr lang="en-US" sz="2100" dirty="0" err="1"/>
              <a:t>hendrerit</a:t>
            </a:r>
            <a:r>
              <a:rPr lang="en-US" sz="2100" dirty="0"/>
              <a:t> diam. </a:t>
            </a:r>
          </a:p>
          <a:p>
            <a:pPr>
              <a:lnSpc>
                <a:spcPct val="150000"/>
              </a:lnSpc>
            </a:pPr>
            <a:r>
              <a:rPr lang="en-US" sz="2100" dirty="0" err="1"/>
              <a:t>Nulla</a:t>
            </a:r>
            <a:r>
              <a:rPr lang="en-US" sz="2100" dirty="0"/>
              <a:t> et dolor ac </a:t>
            </a:r>
            <a:r>
              <a:rPr lang="en-US" sz="2100" dirty="0" err="1"/>
              <a:t>turpis</a:t>
            </a:r>
            <a:r>
              <a:rPr lang="en-US" sz="2100" dirty="0"/>
              <a:t> </a:t>
            </a:r>
            <a:r>
              <a:rPr lang="en-US" sz="2100" dirty="0" err="1"/>
              <a:t>fringilla</a:t>
            </a:r>
            <a:r>
              <a:rPr lang="en-US" sz="2100" dirty="0"/>
              <a:t> </a:t>
            </a:r>
            <a:r>
              <a:rPr lang="en-US" sz="2100" dirty="0" err="1"/>
              <a:t>semper</a:t>
            </a:r>
            <a:r>
              <a:rPr lang="en-US" sz="2100" dirty="0"/>
              <a:t>. </a:t>
            </a:r>
            <a:r>
              <a:rPr lang="en-US" sz="2100" dirty="0" err="1"/>
              <a:t>Proin</a:t>
            </a:r>
            <a:r>
              <a:rPr lang="en-US" sz="2100" dirty="0"/>
              <a:t> </a:t>
            </a:r>
            <a:r>
              <a:rPr lang="en-US" sz="2100" dirty="0" err="1"/>
              <a:t>pulvinar</a:t>
            </a:r>
            <a:r>
              <a:rPr lang="en-US" sz="2100" dirty="0"/>
              <a:t>. Integer sem. </a:t>
            </a:r>
            <a:r>
              <a:rPr lang="en-US" sz="2100" dirty="0" err="1"/>
              <a:t>Quisque</a:t>
            </a:r>
            <a:r>
              <a:rPr lang="en-US" sz="2100" dirty="0"/>
              <a:t> </a:t>
            </a:r>
            <a:r>
              <a:rPr lang="en-US" sz="2100" dirty="0" err="1"/>
              <a:t>quis</a:t>
            </a:r>
            <a:r>
              <a:rPr lang="en-US" sz="2100" dirty="0"/>
              <a:t> magna </a:t>
            </a:r>
            <a:r>
              <a:rPr lang="en-US" sz="2100" dirty="0" err="1"/>
              <a:t>euismod</a:t>
            </a:r>
            <a:r>
              <a:rPr lang="en-US" sz="2100" dirty="0"/>
              <a:t> </a:t>
            </a:r>
            <a:r>
              <a:rPr lang="en-US" sz="2100" dirty="0" err="1"/>
              <a:t>augue</a:t>
            </a:r>
            <a:r>
              <a:rPr lang="en-US" sz="2100" dirty="0"/>
              <a:t> </a:t>
            </a:r>
            <a:r>
              <a:rPr lang="en-US" sz="2100" dirty="0" err="1"/>
              <a:t>consectetuer</a:t>
            </a:r>
            <a:r>
              <a:rPr lang="en-US" sz="2100" dirty="0"/>
              <a:t> </a:t>
            </a:r>
            <a:r>
              <a:rPr lang="en-US" sz="2100" dirty="0" err="1"/>
              <a:t>elementum</a:t>
            </a:r>
            <a:r>
              <a:rPr lang="en-US" sz="2100" dirty="0"/>
              <a:t>. </a:t>
            </a:r>
            <a:r>
              <a:rPr lang="en-US" sz="2100" dirty="0" err="1"/>
              <a:t>Vivamus</a:t>
            </a:r>
            <a:r>
              <a:rPr lang="en-US" sz="2100" dirty="0"/>
              <a:t> </a:t>
            </a:r>
            <a:r>
              <a:rPr lang="en-US" sz="2100" dirty="0" err="1"/>
              <a:t>turpis</a:t>
            </a:r>
            <a:r>
              <a:rPr lang="en-US" sz="2100" dirty="0"/>
              <a:t>. Maecenas </a:t>
            </a:r>
            <a:r>
              <a:rPr lang="en-US" sz="2100" dirty="0" err="1"/>
              <a:t>lectus</a:t>
            </a:r>
            <a:r>
              <a:rPr lang="en-US" sz="2100" dirty="0"/>
              <a:t> </a:t>
            </a:r>
            <a:r>
              <a:rPr lang="en-US" sz="2100" dirty="0" err="1"/>
              <a:t>tortor</a:t>
            </a:r>
            <a:r>
              <a:rPr lang="en-US" sz="2100" dirty="0"/>
              <a:t>, </a:t>
            </a:r>
            <a:r>
              <a:rPr lang="en-US" sz="2100" dirty="0" err="1"/>
              <a:t>accumsan</a:t>
            </a:r>
            <a:r>
              <a:rPr lang="en-US" sz="2100" dirty="0"/>
              <a:t> ac, </a:t>
            </a:r>
            <a:r>
              <a:rPr lang="en-US" sz="2100" dirty="0" err="1"/>
              <a:t>cursus</a:t>
            </a:r>
            <a:r>
              <a:rPr lang="en-US" sz="2100" dirty="0"/>
              <a:t> </a:t>
            </a:r>
            <a:r>
              <a:rPr lang="en-US" sz="2100" dirty="0" err="1"/>
              <a:t>pretium</a:t>
            </a:r>
            <a:r>
              <a:rPr lang="en-US" sz="2100" dirty="0"/>
              <a:t>, </a:t>
            </a:r>
            <a:r>
              <a:rPr lang="en-US" sz="2100" dirty="0" err="1"/>
              <a:t>hendrerit</a:t>
            </a:r>
            <a:r>
              <a:rPr lang="en-US" sz="2100" dirty="0"/>
              <a:t> sit </a:t>
            </a:r>
            <a:r>
              <a:rPr lang="en-US" sz="2100" dirty="0" err="1"/>
              <a:t>amet</a:t>
            </a:r>
            <a:r>
              <a:rPr lang="en-US" sz="2100" dirty="0"/>
              <a:t>, quam. </a:t>
            </a:r>
            <a:r>
              <a:rPr lang="en-US" sz="2100" dirty="0" err="1"/>
              <a:t>Vivamus</a:t>
            </a:r>
            <a:r>
              <a:rPr lang="en-US" sz="2100" dirty="0"/>
              <a:t> in </a:t>
            </a:r>
            <a:r>
              <a:rPr lang="en-US" sz="2100" dirty="0" err="1"/>
              <a:t>massa</a:t>
            </a:r>
            <a:r>
              <a:rPr lang="en-US" sz="2100" dirty="0"/>
              <a:t> ac </a:t>
            </a:r>
            <a:r>
              <a:rPr lang="en-US" sz="2100" dirty="0" err="1"/>
              <a:t>pede</a:t>
            </a:r>
            <a:r>
              <a:rPr lang="en-US" sz="2100" dirty="0"/>
              <a:t> </a:t>
            </a:r>
            <a:r>
              <a:rPr lang="en-US" sz="2100" dirty="0" err="1"/>
              <a:t>lacinia</a:t>
            </a:r>
            <a:r>
              <a:rPr lang="en-US" sz="2100" dirty="0"/>
              <a:t> </a:t>
            </a:r>
            <a:r>
              <a:rPr lang="en-US" sz="2100" dirty="0" err="1"/>
              <a:t>egestas</a:t>
            </a:r>
            <a:r>
              <a:rPr lang="en-US" sz="2100" dirty="0"/>
              <a:t>. </a:t>
            </a:r>
            <a:r>
              <a:rPr lang="en-US" sz="2100" dirty="0" err="1"/>
              <a:t>Vestibulum</a:t>
            </a:r>
            <a:r>
              <a:rPr lang="en-US" sz="2100" dirty="0"/>
              <a:t> ante </a:t>
            </a:r>
            <a:r>
              <a:rPr lang="en-US" sz="2100" dirty="0" err="1"/>
              <a:t>ipsum</a:t>
            </a:r>
            <a:r>
              <a:rPr lang="en-US" sz="2100" dirty="0"/>
              <a:t> </a:t>
            </a:r>
            <a:r>
              <a:rPr lang="en-US" sz="2100" dirty="0" err="1"/>
              <a:t>primis</a:t>
            </a:r>
            <a:r>
              <a:rPr lang="en-US" sz="2100" dirty="0"/>
              <a:t> in </a:t>
            </a:r>
            <a:r>
              <a:rPr lang="en-US" sz="2100" dirty="0" err="1"/>
              <a:t>faucibus</a:t>
            </a:r>
            <a:r>
              <a:rPr lang="en-US" sz="2100" dirty="0"/>
              <a:t> </a:t>
            </a:r>
            <a:r>
              <a:rPr lang="en-US" sz="2100" dirty="0" err="1"/>
              <a:t>orci</a:t>
            </a:r>
            <a:r>
              <a:rPr lang="en-US" sz="2100" dirty="0"/>
              <a:t> </a:t>
            </a:r>
            <a:r>
              <a:rPr lang="en-US" sz="2100" dirty="0" err="1"/>
              <a:t>luctus</a:t>
            </a:r>
            <a:r>
              <a:rPr lang="en-US" sz="2100" dirty="0"/>
              <a:t> et </a:t>
            </a:r>
            <a:r>
              <a:rPr lang="en-US" sz="2100" dirty="0" err="1"/>
              <a:t>ultrices</a:t>
            </a:r>
            <a:r>
              <a:rPr lang="en-US" sz="2100" dirty="0"/>
              <a:t> </a:t>
            </a:r>
            <a:r>
              <a:rPr lang="en-US" sz="2100" dirty="0" err="1"/>
              <a:t>posuere</a:t>
            </a:r>
            <a:r>
              <a:rPr lang="en-US" sz="2100" dirty="0"/>
              <a:t> </a:t>
            </a:r>
            <a:r>
              <a:rPr lang="en-US" sz="2100" dirty="0" err="1"/>
              <a:t>cubilia</a:t>
            </a:r>
            <a:r>
              <a:rPr lang="en-US" sz="2100" dirty="0"/>
              <a:t> </a:t>
            </a:r>
            <a:r>
              <a:rPr lang="en-US" sz="2100" dirty="0" err="1"/>
              <a:t>Curae</a:t>
            </a:r>
            <a:r>
              <a:rPr lang="en-US" sz="2100" dirty="0"/>
              <a:t>; </a:t>
            </a:r>
            <a:r>
              <a:rPr lang="en-US" sz="2100" dirty="0" err="1"/>
              <a:t>Sed</a:t>
            </a:r>
            <a:r>
              <a:rPr lang="en-US" sz="2100" dirty="0"/>
              <a:t> </a:t>
            </a:r>
            <a:r>
              <a:rPr lang="en-US" sz="2100" dirty="0" err="1"/>
              <a:t>aliquet</a:t>
            </a:r>
            <a:r>
              <a:rPr lang="en-US" sz="2100" dirty="0"/>
              <a:t> </a:t>
            </a:r>
            <a:r>
              <a:rPr lang="en-US" sz="2100" dirty="0" err="1"/>
              <a:t>pharetra</a:t>
            </a:r>
            <a:r>
              <a:rPr lang="en-US" sz="2100" dirty="0"/>
              <a:t> </a:t>
            </a:r>
            <a:r>
              <a:rPr lang="en-US" sz="2100" dirty="0" err="1"/>
              <a:t>sapien</a:t>
            </a:r>
            <a:r>
              <a:rPr lang="en-US" sz="2100" dirty="0"/>
              <a:t>. </a:t>
            </a:r>
            <a:r>
              <a:rPr lang="en-US" sz="2100" dirty="0" err="1"/>
              <a:t>Proin</a:t>
            </a:r>
            <a:r>
              <a:rPr lang="en-US" sz="2100" dirty="0"/>
              <a:t> </a:t>
            </a:r>
            <a:r>
              <a:rPr lang="en-US" sz="2100" dirty="0" err="1"/>
              <a:t>vulputate</a:t>
            </a:r>
            <a:r>
              <a:rPr lang="en-US" sz="2100" dirty="0"/>
              <a:t> dui at </a:t>
            </a:r>
            <a:r>
              <a:rPr lang="en-US" sz="2100" dirty="0" err="1"/>
              <a:t>enim</a:t>
            </a:r>
            <a:r>
              <a:rPr lang="en-US" sz="2100" dirty="0"/>
              <a:t> </a:t>
            </a:r>
            <a:r>
              <a:rPr lang="en-US" sz="2100" dirty="0" err="1"/>
              <a:t>iaculis</a:t>
            </a:r>
            <a:r>
              <a:rPr lang="en-US" sz="2100" dirty="0"/>
              <a:t> </a:t>
            </a:r>
            <a:r>
              <a:rPr lang="en-US" sz="2100" dirty="0" err="1"/>
              <a:t>hendrerit</a:t>
            </a:r>
            <a:r>
              <a:rPr lang="en-US" sz="2100" dirty="0"/>
              <a:t>. </a:t>
            </a:r>
            <a:r>
              <a:rPr lang="en-US" sz="2100" dirty="0" err="1"/>
              <a:t>Cras</a:t>
            </a:r>
            <a:r>
              <a:rPr lang="en-US" sz="2100" dirty="0"/>
              <a:t> </a:t>
            </a:r>
            <a:r>
              <a:rPr lang="en-US" sz="2100" dirty="0" err="1"/>
              <a:t>sodales</a:t>
            </a:r>
            <a:r>
              <a:rPr lang="en-US" sz="2100" dirty="0"/>
              <a:t> </a:t>
            </a:r>
            <a:r>
              <a:rPr lang="en-US" sz="2100" dirty="0" err="1"/>
              <a:t>placerat</a:t>
            </a:r>
            <a:r>
              <a:rPr lang="en-US" sz="2100" dirty="0"/>
              <a:t> </a:t>
            </a:r>
            <a:r>
              <a:rPr lang="en-US" sz="2100" dirty="0" err="1"/>
              <a:t>nunc</a:t>
            </a:r>
            <a:r>
              <a:rPr lang="en-US" sz="2100" dirty="0"/>
              <a:t>. </a:t>
            </a:r>
            <a:r>
              <a:rPr lang="en-US" sz="2100" dirty="0" err="1"/>
              <a:t>Suspendisse</a:t>
            </a:r>
            <a:r>
              <a:rPr lang="en-US" sz="2100" dirty="0"/>
              <a:t> </a:t>
            </a:r>
            <a:r>
              <a:rPr lang="en-US" sz="2100" dirty="0" err="1"/>
              <a:t>ut</a:t>
            </a:r>
            <a:r>
              <a:rPr lang="en-US" sz="2100" dirty="0"/>
              <a:t> </a:t>
            </a:r>
            <a:r>
              <a:rPr lang="en-US" sz="2100" dirty="0" err="1"/>
              <a:t>neque</a:t>
            </a:r>
            <a:r>
              <a:rPr lang="en-US" sz="2100" dirty="0"/>
              <a:t>. </a:t>
            </a:r>
            <a:r>
              <a:rPr lang="en-US" sz="2100" dirty="0" err="1"/>
              <a:t>Suspendisse</a:t>
            </a:r>
            <a:r>
              <a:rPr lang="en-US" sz="2100" dirty="0"/>
              <a:t> </a:t>
            </a:r>
            <a:r>
              <a:rPr lang="en-US" sz="2100" dirty="0" err="1"/>
              <a:t>eget</a:t>
            </a:r>
            <a:r>
              <a:rPr lang="en-US" sz="2100" dirty="0"/>
              <a:t> </a:t>
            </a:r>
            <a:r>
              <a:rPr lang="en-US" sz="2100" dirty="0" err="1"/>
              <a:t>elit</a:t>
            </a:r>
            <a:r>
              <a:rPr lang="en-US" sz="2100" dirty="0"/>
              <a:t> </a:t>
            </a:r>
            <a:r>
              <a:rPr lang="en-US" sz="2100" dirty="0" err="1"/>
              <a:t>quis</a:t>
            </a:r>
            <a:r>
              <a:rPr lang="en-US" sz="2100" dirty="0"/>
              <a:t> </a:t>
            </a:r>
            <a:r>
              <a:rPr lang="en-US" sz="2100" dirty="0" err="1"/>
              <a:t>augue</a:t>
            </a:r>
            <a:r>
              <a:rPr lang="en-US" sz="2100" dirty="0"/>
              <a:t> tempus </a:t>
            </a:r>
            <a:r>
              <a:rPr lang="en-US" sz="2100" dirty="0" err="1"/>
              <a:t>eleifend</a:t>
            </a:r>
            <a:r>
              <a:rPr lang="en-US" sz="2100" dirty="0"/>
              <a:t>. </a:t>
            </a:r>
          </a:p>
          <a:p>
            <a:pPr>
              <a:lnSpc>
                <a:spcPct val="150000"/>
              </a:lnSpc>
            </a:pPr>
            <a:r>
              <a:rPr lang="en-US" sz="2100" dirty="0" err="1"/>
              <a:t>Curabitur</a:t>
            </a:r>
            <a:r>
              <a:rPr lang="en-US" sz="2100" dirty="0"/>
              <a:t> </a:t>
            </a:r>
            <a:r>
              <a:rPr lang="en-US" sz="2100" dirty="0" err="1"/>
              <a:t>sollicitudin</a:t>
            </a:r>
            <a:r>
              <a:rPr lang="en-US" sz="2100" dirty="0"/>
              <a:t>. </a:t>
            </a:r>
            <a:r>
              <a:rPr lang="en-US" sz="2100" dirty="0" err="1"/>
              <a:t>Aenean</a:t>
            </a:r>
            <a:r>
              <a:rPr lang="en-US" sz="2100" dirty="0"/>
              <a:t> </a:t>
            </a:r>
            <a:r>
              <a:rPr lang="en-US" sz="2100" dirty="0" err="1"/>
              <a:t>scelerisque</a:t>
            </a:r>
            <a:r>
              <a:rPr lang="en-US" sz="2100" dirty="0"/>
              <a:t>. </a:t>
            </a:r>
            <a:r>
              <a:rPr lang="en-US" sz="2100" dirty="0" err="1"/>
              <a:t>Proin</a:t>
            </a:r>
            <a:r>
              <a:rPr lang="en-US" sz="2100" dirty="0"/>
              <a:t> at </a:t>
            </a:r>
            <a:r>
              <a:rPr lang="en-US" sz="2100" dirty="0" err="1"/>
              <a:t>massa</a:t>
            </a:r>
            <a:r>
              <a:rPr lang="en-US" sz="2100" dirty="0"/>
              <a:t> </a:t>
            </a:r>
            <a:r>
              <a:rPr lang="en-US" sz="2100" dirty="0" err="1"/>
              <a:t>sed</a:t>
            </a:r>
            <a:r>
              <a:rPr lang="en-US" sz="2100" dirty="0"/>
              <a:t> </a:t>
            </a:r>
            <a:r>
              <a:rPr lang="en-US" sz="2100" dirty="0" err="1"/>
              <a:t>pede</a:t>
            </a:r>
            <a:r>
              <a:rPr lang="en-US" sz="2100" dirty="0"/>
              <a:t> </a:t>
            </a:r>
            <a:r>
              <a:rPr lang="en-US" sz="2100" dirty="0" err="1"/>
              <a:t>luctus</a:t>
            </a:r>
            <a:r>
              <a:rPr lang="en-US" sz="2100" dirty="0"/>
              <a:t> </a:t>
            </a:r>
            <a:r>
              <a:rPr lang="en-US" sz="2100" dirty="0" err="1"/>
              <a:t>accumsan</a:t>
            </a:r>
            <a:r>
              <a:rPr lang="en-US" sz="2100" dirty="0"/>
              <a:t>. </a:t>
            </a:r>
            <a:r>
              <a:rPr lang="en-US" sz="2100" dirty="0" err="1"/>
              <a:t>Vivamus</a:t>
            </a:r>
            <a:r>
              <a:rPr lang="en-US" sz="2100" dirty="0"/>
              <a:t> </a:t>
            </a:r>
            <a:r>
              <a:rPr lang="en-US" sz="2100" dirty="0" err="1"/>
              <a:t>auctor</a:t>
            </a:r>
            <a:r>
              <a:rPr lang="en-US" sz="2100" dirty="0"/>
              <a:t> </a:t>
            </a:r>
            <a:r>
              <a:rPr lang="en-US" sz="2100" dirty="0" err="1"/>
              <a:t>justo</a:t>
            </a:r>
            <a:r>
              <a:rPr lang="en-US" sz="2100" dirty="0"/>
              <a:t> non </a:t>
            </a:r>
            <a:r>
              <a:rPr lang="en-US" sz="2100" dirty="0" err="1"/>
              <a:t>velit</a:t>
            </a:r>
            <a:r>
              <a:rPr lang="en-US" sz="2100" dirty="0"/>
              <a:t>. </a:t>
            </a:r>
            <a:r>
              <a:rPr lang="en-US" sz="2100" dirty="0" err="1"/>
              <a:t>Quisque</a:t>
            </a:r>
            <a:r>
              <a:rPr lang="en-US" sz="2100" dirty="0"/>
              <a:t> </a:t>
            </a:r>
            <a:r>
              <a:rPr lang="en-US" sz="2100" dirty="0" err="1"/>
              <a:t>sapien</a:t>
            </a:r>
            <a:r>
              <a:rPr lang="en-US" sz="2100" dirty="0"/>
              <a:t> </a:t>
            </a:r>
            <a:r>
              <a:rPr lang="en-US" sz="2100" dirty="0" err="1"/>
              <a:t>urna</a:t>
            </a:r>
            <a:r>
              <a:rPr lang="en-US" sz="2100" dirty="0"/>
              <a:t>, </a:t>
            </a:r>
            <a:r>
              <a:rPr lang="en-US" sz="2100" dirty="0" err="1"/>
              <a:t>auctor</a:t>
            </a:r>
            <a:r>
              <a:rPr lang="en-US" sz="2100" dirty="0"/>
              <a:t> non, </a:t>
            </a:r>
            <a:r>
              <a:rPr lang="en-US" sz="2100" dirty="0" err="1"/>
              <a:t>elementum</a:t>
            </a:r>
            <a:r>
              <a:rPr lang="en-US" sz="2100" dirty="0"/>
              <a:t> in, </a:t>
            </a:r>
            <a:r>
              <a:rPr lang="en-US" sz="2100" dirty="0" err="1"/>
              <a:t>pretium</a:t>
            </a:r>
            <a:r>
              <a:rPr lang="en-US" sz="2100" dirty="0"/>
              <a:t> a, </a:t>
            </a:r>
            <a:r>
              <a:rPr lang="en-US" sz="2100" dirty="0" err="1"/>
              <a:t>massa</a:t>
            </a:r>
            <a:r>
              <a:rPr lang="en-US" sz="2100" dirty="0"/>
              <a:t>. </a:t>
            </a:r>
            <a:r>
              <a:rPr lang="en-US" sz="2100" dirty="0" err="1"/>
              <a:t>Vestibulum</a:t>
            </a:r>
            <a:r>
              <a:rPr lang="en-US" sz="2100" dirty="0"/>
              <a:t> ante </a:t>
            </a:r>
            <a:r>
              <a:rPr lang="en-US" sz="2100" dirty="0" err="1"/>
              <a:t>ipsum</a:t>
            </a:r>
            <a:r>
              <a:rPr lang="en-US" sz="2100" dirty="0"/>
              <a:t> </a:t>
            </a:r>
            <a:r>
              <a:rPr lang="en-US" sz="2100" dirty="0" err="1"/>
              <a:t>primis</a:t>
            </a:r>
            <a:r>
              <a:rPr lang="en-US" sz="2100" dirty="0"/>
              <a:t> in </a:t>
            </a:r>
            <a:r>
              <a:rPr lang="en-US" sz="2100" dirty="0" err="1"/>
              <a:t>faucibus</a:t>
            </a:r>
            <a:r>
              <a:rPr lang="en-US" sz="2100" dirty="0"/>
              <a:t> </a:t>
            </a:r>
            <a:r>
              <a:rPr lang="en-US" sz="2100" dirty="0" err="1"/>
              <a:t>orci</a:t>
            </a:r>
            <a:r>
              <a:rPr lang="en-US" sz="2100" dirty="0"/>
              <a:t> </a:t>
            </a:r>
            <a:r>
              <a:rPr lang="en-US" sz="2100" dirty="0" err="1"/>
              <a:t>luctus</a:t>
            </a:r>
            <a:r>
              <a:rPr lang="en-US" sz="2100" dirty="0"/>
              <a:t> et </a:t>
            </a:r>
            <a:r>
              <a:rPr lang="en-US" sz="2100" dirty="0" err="1"/>
              <a:t>ultrices</a:t>
            </a:r>
            <a:r>
              <a:rPr lang="en-US" sz="2100" dirty="0"/>
              <a:t> </a:t>
            </a:r>
            <a:r>
              <a:rPr lang="en-US" sz="2100" dirty="0" err="1"/>
              <a:t>posuere</a:t>
            </a:r>
            <a:r>
              <a:rPr lang="en-US" sz="2100" dirty="0"/>
              <a:t> </a:t>
            </a:r>
            <a:r>
              <a:rPr lang="en-US" sz="2100" dirty="0" err="1"/>
              <a:t>cubilia</a:t>
            </a:r>
            <a:r>
              <a:rPr lang="en-US" sz="2100" dirty="0"/>
              <a:t> </a:t>
            </a:r>
            <a:r>
              <a:rPr lang="en-US" sz="2100" dirty="0" err="1"/>
              <a:t>Curae</a:t>
            </a:r>
            <a:r>
              <a:rPr lang="en-US" sz="2100" dirty="0"/>
              <a:t>; </a:t>
            </a:r>
            <a:r>
              <a:rPr lang="en-US" sz="2100" dirty="0" err="1"/>
              <a:t>Fusce</a:t>
            </a:r>
            <a:r>
              <a:rPr lang="en-US" sz="2100" dirty="0"/>
              <a:t> ac </a:t>
            </a:r>
            <a:r>
              <a:rPr lang="en-US" sz="2100" dirty="0" err="1"/>
              <a:t>orci</a:t>
            </a:r>
            <a:r>
              <a:rPr lang="en-US" sz="2100" dirty="0"/>
              <a:t>. </a:t>
            </a:r>
            <a:r>
              <a:rPr lang="en-US" sz="2100" dirty="0" err="1"/>
              <a:t>Nullam</a:t>
            </a:r>
            <a:r>
              <a:rPr lang="en-US" sz="2100" dirty="0"/>
              <a:t> </a:t>
            </a:r>
            <a:r>
              <a:rPr lang="en-US" sz="2100" dirty="0" err="1"/>
              <a:t>laoreet</a:t>
            </a:r>
            <a:r>
              <a:rPr lang="en-US" sz="2100" dirty="0"/>
              <a:t>, </a:t>
            </a:r>
            <a:r>
              <a:rPr lang="en-US" sz="2100" dirty="0" err="1"/>
              <a:t>ipsum</a:t>
            </a:r>
            <a:r>
              <a:rPr lang="en-US" sz="2100" dirty="0"/>
              <a:t> </a:t>
            </a:r>
            <a:r>
              <a:rPr lang="en-US" sz="2100" dirty="0" err="1"/>
              <a:t>sagittis</a:t>
            </a:r>
            <a:r>
              <a:rPr lang="en-US" sz="2100" dirty="0"/>
              <a:t> </a:t>
            </a:r>
            <a:r>
              <a:rPr lang="en-US" sz="2100" dirty="0" err="1"/>
              <a:t>iaculis</a:t>
            </a:r>
            <a:r>
              <a:rPr lang="en-US" sz="2100" dirty="0"/>
              <a:t> dictum, </a:t>
            </a:r>
            <a:r>
              <a:rPr lang="en-US" sz="2100" dirty="0" err="1"/>
              <a:t>lorem</a:t>
            </a:r>
            <a:r>
              <a:rPr lang="en-US" sz="2100" dirty="0"/>
              <a:t> </a:t>
            </a:r>
            <a:r>
              <a:rPr lang="en-US" sz="2100" dirty="0" err="1"/>
              <a:t>diam</a:t>
            </a:r>
            <a:r>
              <a:rPr lang="en-US" sz="2100" dirty="0"/>
              <a:t> </a:t>
            </a:r>
            <a:r>
              <a:rPr lang="en-US" sz="2100" dirty="0" err="1"/>
              <a:t>malesuada</a:t>
            </a:r>
            <a:r>
              <a:rPr lang="en-US" sz="2100" dirty="0"/>
              <a:t> </a:t>
            </a:r>
            <a:r>
              <a:rPr lang="en-US" sz="2100" dirty="0" err="1"/>
              <a:t>nibh</a:t>
            </a:r>
            <a:r>
              <a:rPr lang="en-US" sz="2100" dirty="0"/>
              <a:t>, a </a:t>
            </a:r>
            <a:r>
              <a:rPr lang="en-US" sz="2100" dirty="0" err="1"/>
              <a:t>ultrices</a:t>
            </a:r>
            <a:r>
              <a:rPr lang="en-US" sz="2100" dirty="0"/>
              <a:t> </a:t>
            </a:r>
            <a:r>
              <a:rPr lang="en-US" sz="2100" dirty="0" err="1"/>
              <a:t>orci</a:t>
            </a:r>
            <a:r>
              <a:rPr lang="en-US" sz="2100" dirty="0"/>
              <a:t> </a:t>
            </a:r>
            <a:r>
              <a:rPr lang="en-US" sz="2100" dirty="0" err="1"/>
              <a:t>urna</a:t>
            </a:r>
            <a:r>
              <a:rPr lang="en-US" sz="2100" dirty="0"/>
              <a:t> at quam. </a:t>
            </a:r>
            <a:r>
              <a:rPr lang="en-US" sz="2100" dirty="0" err="1"/>
              <a:t>Aliquam</a:t>
            </a:r>
            <a:r>
              <a:rPr lang="en-US" sz="2100" dirty="0"/>
              <a:t> </a:t>
            </a:r>
            <a:r>
              <a:rPr lang="en-US" sz="2100" dirty="0" err="1"/>
              <a:t>congue</a:t>
            </a:r>
            <a:r>
              <a:rPr lang="en-US" sz="2100" dirty="0"/>
              <a:t>. </a:t>
            </a:r>
            <a:r>
              <a:rPr lang="en-US" sz="2100" dirty="0" err="1"/>
              <a:t>Sed</a:t>
            </a:r>
            <a:r>
              <a:rPr lang="en-US" sz="2100" dirty="0"/>
              <a:t> </a:t>
            </a:r>
            <a:r>
              <a:rPr lang="en-US" sz="2100" dirty="0" err="1"/>
              <a:t>nibh</a:t>
            </a:r>
            <a:r>
              <a:rPr lang="en-US" sz="2100" dirty="0"/>
              <a:t> </a:t>
            </a:r>
            <a:r>
              <a:rPr lang="en-US" sz="2100" dirty="0" err="1"/>
              <a:t>metus</a:t>
            </a:r>
            <a:r>
              <a:rPr lang="en-US" sz="2100" dirty="0"/>
              <a:t>, </a:t>
            </a:r>
            <a:r>
              <a:rPr lang="en-US" sz="2100" dirty="0" err="1"/>
              <a:t>iaculis</a:t>
            </a:r>
            <a:r>
              <a:rPr lang="en-US" sz="2100" dirty="0"/>
              <a:t> 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A009538-8EBC-CB4E-AA0E-160B3D9D249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" y="1226016"/>
            <a:ext cx="7272574" cy="2507784"/>
          </a:xfrm>
          <a:prstGeom prst="rect">
            <a:avLst/>
          </a:prstGeom>
        </p:spPr>
      </p:pic>
      <p:sp>
        <p:nvSpPr>
          <p:cNvPr id="14" name="Text Box 4">
            <a:extLst>
              <a:ext uri="{FF2B5EF4-FFF2-40B4-BE49-F238E27FC236}">
                <a16:creationId xmlns:a16="http://schemas.microsoft.com/office/drawing/2014/main" id="{BF5539C8-120D-DD40-8375-E79F0E6BED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10600" y="1752600"/>
            <a:ext cx="28546425" cy="2503762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  <p:txBody>
          <a:bodyPr lIns="32004" tIns="32004" rIns="32004" bIns="32004"/>
          <a:lstStyle/>
          <a:p>
            <a:pPr algn="ctr"/>
            <a:r>
              <a:rPr lang="en-US" sz="5250" b="1" dirty="0">
                <a:solidFill>
                  <a:srgbClr val="000000"/>
                </a:solidFill>
                <a:latin typeface="Arial Black" panose="020B0A04020102020204" pitchFamily="34" charset="0"/>
              </a:rPr>
              <a:t>Poster Heading</a:t>
            </a:r>
            <a:br>
              <a:rPr lang="en-US" sz="5250" dirty="0">
                <a:solidFill>
                  <a:srgbClr val="000000"/>
                </a:solidFill>
                <a:latin typeface="Arial Black" pitchFamily="34" charset="0"/>
              </a:rPr>
            </a:br>
            <a:r>
              <a:rPr lang="en-US" sz="4200" b="1" dirty="0">
                <a:solidFill>
                  <a:srgbClr val="000000"/>
                </a:solidFill>
                <a:latin typeface="Arial Narrow" panose="020B0606020202030204" pitchFamily="34" charset="0"/>
              </a:rPr>
              <a:t>Poster Subheading</a:t>
            </a:r>
          </a:p>
          <a:p>
            <a:pPr algn="ctr"/>
            <a:r>
              <a:rPr lang="en-US" sz="3150" dirty="0">
                <a:solidFill>
                  <a:srgbClr val="000000"/>
                </a:solidFill>
                <a:latin typeface="Arial Narrow" panose="020B0606020202030204" pitchFamily="34" charset="0"/>
              </a:rPr>
              <a:t>Names, Names, Names</a:t>
            </a:r>
            <a:br>
              <a:rPr lang="en-US" sz="2450" dirty="0">
                <a:solidFill>
                  <a:srgbClr val="000000"/>
                </a:solidFill>
                <a:latin typeface="Arial Narrow" panose="020B0606020202030204" pitchFamily="34" charset="0"/>
              </a:rPr>
            </a:br>
            <a:r>
              <a:rPr lang="en-US" sz="2450" dirty="0">
                <a:solidFill>
                  <a:srgbClr val="000000"/>
                </a:solidFill>
                <a:latin typeface="Arial Narrow" panose="020B0606020202030204" pitchFamily="34" charset="0"/>
              </a:rPr>
              <a:t>Towson University, Towson, Maryland</a:t>
            </a:r>
            <a:endParaRPr lang="en-US" sz="6300" dirty="0"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1027</Words>
  <Application>Microsoft Macintosh PowerPoint</Application>
  <PresentationFormat>Custom</PresentationFormat>
  <Paragraphs>19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Arial Narrow</vt:lpstr>
      <vt:lpstr>Calibri</vt:lpstr>
      <vt:lpstr>Office Theme</vt:lpstr>
      <vt:lpstr>Excel.Chart.8</vt:lpstr>
      <vt:lpstr>PowerPoint Presentation</vt:lpstr>
    </vt:vector>
  </TitlesOfParts>
  <Company>Towson University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RB Cave</dc:creator>
  <cp:lastModifiedBy>Cave, Bob</cp:lastModifiedBy>
  <cp:revision>37</cp:revision>
  <dcterms:created xsi:type="dcterms:W3CDTF">2008-02-25T15:29:47Z</dcterms:created>
  <dcterms:modified xsi:type="dcterms:W3CDTF">2019-04-08T18:32:11Z</dcterms:modified>
</cp:coreProperties>
</file>