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42208450" cy="32099250"/>
  <p:defaultTextStyle>
    <a:defPPr>
      <a:defRPr lang="en-US"/>
    </a:defPPr>
    <a:lvl1pPr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2193925" indent="-173672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4387850" indent="-3473450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6583363" indent="-5211763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8777288" indent="-6948488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110">
          <p15:clr>
            <a:srgbClr val="A4A3A4"/>
          </p15:clr>
        </p15:guide>
        <p15:guide id="2" pos="132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3"/>
    <p:restoredTop sz="94675"/>
  </p:normalViewPr>
  <p:slideViewPr>
    <p:cSldViewPr showGuides="1">
      <p:cViewPr varScale="1">
        <p:scale>
          <a:sx n="38" d="100"/>
          <a:sy n="38" d="100"/>
        </p:scale>
        <p:origin x="976" y="30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7" d="100"/>
          <a:sy n="17" d="100"/>
        </p:scale>
        <p:origin x="-624" y="-216"/>
      </p:cViewPr>
      <p:guideLst>
        <p:guide orient="horz" pos="10110"/>
        <p:guide pos="1329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8289588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3907750" y="0"/>
            <a:ext cx="18291175" cy="1604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D8B477E-85FD-4977-BBCD-959A763B1C34}" type="datetimeFigureOut">
              <a:rPr lang="en-US"/>
              <a:pPr>
                <a:defRPr/>
              </a:pPr>
              <a:t>4/8/19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79413" y="2408238"/>
            <a:ext cx="16049625" cy="1203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21163" y="15247938"/>
            <a:ext cx="33766125" cy="14444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487938"/>
            <a:ext cx="18289588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3907750" y="30487938"/>
            <a:ext cx="18291175" cy="1604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C98AC07-0708-48B5-8030-2BE8776F8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9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3CBA58-9144-47B9-8770-E2203DA4735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1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5B52A-9BF3-8F48-B685-2625DC1F5E4E}"/>
              </a:ext>
            </a:extLst>
          </p:cNvPr>
          <p:cNvSpPr/>
          <p:nvPr userDrawn="1"/>
        </p:nvSpPr>
        <p:spPr>
          <a:xfrm>
            <a:off x="533400" y="762000"/>
            <a:ext cx="42672000" cy="31470600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93A60E-2766-AC49-BA85-E6EA92BF0D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3299400"/>
            <a:ext cx="7797800" cy="444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AC452B-907E-684C-BE55-9B7C7731A6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3299400"/>
            <a:ext cx="7772400" cy="444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DA7380-E76E-DF40-BA89-6868000FEA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1699200"/>
            <a:ext cx="7823200" cy="444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650" indent="-1644650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12242800" y="6400800"/>
            <a:ext cx="9144000" cy="13944600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28600" tIns="228600" rIns="228600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</a:t>
            </a:r>
            <a:r>
              <a:rPr lang="en-US" sz="2400" dirty="0" err="1"/>
              <a:t>semper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</a:t>
            </a:r>
            <a:r>
              <a:rPr lang="en-US" sz="2400" dirty="0" err="1"/>
              <a:t>cursus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pharetra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</a:p>
        </p:txBody>
      </p:sp>
      <p:graphicFrame>
        <p:nvGraphicFramePr>
          <p:cNvPr id="2057" name="Chart 15"/>
          <p:cNvGraphicFramePr>
            <a:graphicFrameLocks/>
          </p:cNvGraphicFramePr>
          <p:nvPr/>
        </p:nvGraphicFramePr>
        <p:xfrm>
          <a:off x="1828800" y="20955000"/>
          <a:ext cx="19583400" cy="990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r:id="rId4" imgW="19588146" imgH="9906859" progId="Excel.Chart.8">
                  <p:embed/>
                </p:oleObj>
              </mc:Choice>
              <mc:Fallback>
                <p:oleObj r:id="rId4" imgW="19588146" imgH="9906859" progId="Excel.Chart.8">
                  <p:embed/>
                  <p:pic>
                    <p:nvPicPr>
                      <p:cNvPr id="0" name="Char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955000"/>
                        <a:ext cx="19583400" cy="990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1981200" y="6400800"/>
            <a:ext cx="9144000" cy="13944600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28600" tIns="228600" rIns="228600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</a:t>
            </a:r>
            <a:r>
              <a:rPr lang="en-US" sz="2400" dirty="0" err="1"/>
              <a:t>semper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</a:t>
            </a:r>
            <a:r>
              <a:rPr lang="en-US" sz="2400" dirty="0" err="1"/>
              <a:t>cursus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pharetra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2504400" y="6400800"/>
            <a:ext cx="9144000" cy="24612600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28600" tIns="228600" rIns="228600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</a:t>
            </a:r>
            <a:r>
              <a:rPr lang="en-US" sz="2400" dirty="0" err="1"/>
              <a:t>semper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</a:t>
            </a:r>
            <a:r>
              <a:rPr lang="en-US" sz="2400" dirty="0" err="1"/>
              <a:t>cursus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pharetra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2766000" y="6400800"/>
            <a:ext cx="9144000" cy="24536400"/>
          </a:xfrm>
          <a:prstGeom prst="rect">
            <a:avLst/>
          </a:prstGeom>
          <a:solidFill>
            <a:srgbClr val="FFFFFF">
              <a:alpha val="50195"/>
            </a:srgbClr>
          </a:solidFill>
          <a:ln w="6350" algn="in">
            <a:solidFill>
              <a:srgbClr val="999999"/>
            </a:solidFill>
            <a:miter lim="800000"/>
            <a:headEnd/>
            <a:tailEnd/>
          </a:ln>
        </p:spPr>
        <p:txBody>
          <a:bodyPr lIns="228600" tIns="228600" rIns="228600" bIns="36576"/>
          <a:lstStyle/>
          <a:p>
            <a:r>
              <a:rPr lang="en-US" sz="4000" dirty="0">
                <a:solidFill>
                  <a:srgbClr val="000000"/>
                </a:solidFill>
                <a:latin typeface="Arial Black" pitchFamily="34" charset="0"/>
              </a:rPr>
              <a:t>Column 2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mollis</a:t>
            </a:r>
            <a:r>
              <a:rPr lang="en-US" sz="2400" dirty="0"/>
              <a:t> </a:t>
            </a:r>
            <a:r>
              <a:rPr lang="en-US" sz="2400" dirty="0" err="1"/>
              <a:t>leo</a:t>
            </a:r>
            <a:r>
              <a:rPr lang="en-US" sz="2400" dirty="0"/>
              <a:t> id </a:t>
            </a:r>
            <a:r>
              <a:rPr lang="en-US" sz="2400" dirty="0" err="1"/>
              <a:t>neque</a:t>
            </a:r>
            <a:r>
              <a:rPr lang="en-US" sz="2400" dirty="0"/>
              <a:t>. In id </a:t>
            </a:r>
            <a:r>
              <a:rPr lang="en-US" sz="2400" dirty="0" err="1"/>
              <a:t>nunc</a:t>
            </a:r>
            <a:r>
              <a:rPr lang="en-US" sz="2400" dirty="0"/>
              <a:t> non </a:t>
            </a:r>
            <a:r>
              <a:rPr lang="en-US" sz="2400" dirty="0" err="1"/>
              <a:t>urna</a:t>
            </a:r>
            <a:r>
              <a:rPr lang="en-US" sz="2400" dirty="0"/>
              <a:t> dictum </a:t>
            </a:r>
            <a:r>
              <a:rPr lang="en-US" sz="2400" dirty="0" err="1"/>
              <a:t>accumsan</a:t>
            </a:r>
            <a:r>
              <a:rPr lang="en-US" sz="2400" dirty="0"/>
              <a:t>. In </a:t>
            </a:r>
            <a:r>
              <a:rPr lang="en-US" sz="2400" dirty="0" err="1"/>
              <a:t>porta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id </a:t>
            </a:r>
            <a:r>
              <a:rPr lang="en-US" sz="2400" dirty="0" err="1"/>
              <a:t>est</a:t>
            </a:r>
            <a:r>
              <a:rPr lang="en-US" sz="2400" dirty="0"/>
              <a:t> </a:t>
            </a:r>
            <a:r>
              <a:rPr lang="en-US" sz="2400" dirty="0" err="1"/>
              <a:t>nec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consequat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eu</a:t>
            </a:r>
            <a:r>
              <a:rPr lang="en-US" sz="2400" dirty="0"/>
              <a:t> </a:t>
            </a:r>
            <a:r>
              <a:rPr lang="en-US" sz="2400" dirty="0" err="1"/>
              <a:t>tellus</a:t>
            </a:r>
            <a:r>
              <a:rPr lang="en-US" sz="2400" dirty="0"/>
              <a:t>. </a:t>
            </a:r>
            <a:r>
              <a:rPr lang="en-US" sz="2400" dirty="0" err="1"/>
              <a:t>Pellentesque</a:t>
            </a:r>
            <a:r>
              <a:rPr lang="en-US" sz="2400" dirty="0"/>
              <a:t> non </a:t>
            </a:r>
            <a:r>
              <a:rPr lang="en-US" sz="2400" dirty="0" err="1"/>
              <a:t>eros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velit</a:t>
            </a:r>
            <a:r>
              <a:rPr lang="en-US" sz="2400" dirty="0"/>
              <a:t> at </a:t>
            </a:r>
            <a:r>
              <a:rPr lang="en-US" sz="2400" dirty="0" err="1"/>
              <a:t>leo</a:t>
            </a:r>
            <a:r>
              <a:rPr lang="en-US" sz="2400" dirty="0"/>
              <a:t>. </a:t>
            </a:r>
            <a:r>
              <a:rPr lang="en-US" sz="2400" dirty="0" err="1"/>
              <a:t>Donec</a:t>
            </a:r>
            <a:r>
              <a:rPr lang="en-US" sz="2400" dirty="0"/>
              <a:t> </a:t>
            </a:r>
            <a:r>
              <a:rPr lang="en-US" sz="2400" dirty="0" err="1"/>
              <a:t>facilisis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vel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Duis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eros</a:t>
            </a:r>
            <a:r>
              <a:rPr lang="en-US" sz="2400" dirty="0"/>
              <a:t>, </a:t>
            </a:r>
            <a:r>
              <a:rPr lang="en-US" sz="2400" dirty="0" err="1"/>
              <a:t>volutpat</a:t>
            </a:r>
            <a:r>
              <a:rPr lang="en-US" sz="2400" dirty="0"/>
              <a:t> non, </a:t>
            </a:r>
            <a:r>
              <a:rPr lang="en-US" sz="2400" dirty="0" err="1"/>
              <a:t>ullamcorper</a:t>
            </a:r>
            <a:r>
              <a:rPr lang="en-US" sz="2400" dirty="0"/>
              <a:t> ac, </a:t>
            </a:r>
            <a:r>
              <a:rPr lang="en-US" sz="2400" dirty="0" err="1"/>
              <a:t>pellentesque</a:t>
            </a:r>
            <a:r>
              <a:rPr lang="en-US" sz="2400" dirty="0"/>
              <a:t> in, sem.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 diam.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Nulla</a:t>
            </a:r>
            <a:r>
              <a:rPr lang="en-US" sz="2400" dirty="0"/>
              <a:t> et dolor ac </a:t>
            </a:r>
            <a:r>
              <a:rPr lang="en-US" sz="2400" dirty="0" err="1"/>
              <a:t>turpis</a:t>
            </a:r>
            <a:r>
              <a:rPr lang="en-US" sz="2400" dirty="0"/>
              <a:t> </a:t>
            </a:r>
            <a:r>
              <a:rPr lang="en-US" sz="2400" dirty="0" err="1"/>
              <a:t>fringilla</a:t>
            </a:r>
            <a:r>
              <a:rPr lang="en-US" sz="2400" dirty="0"/>
              <a:t> </a:t>
            </a:r>
            <a:r>
              <a:rPr lang="en-US" sz="2400" dirty="0" err="1"/>
              <a:t>semper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pulvinar</a:t>
            </a:r>
            <a:r>
              <a:rPr lang="en-US" sz="2400" dirty="0"/>
              <a:t>. Integer sem.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magna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elementum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turpis</a:t>
            </a:r>
            <a:r>
              <a:rPr lang="en-US" sz="2400" dirty="0"/>
              <a:t>. Maecenas </a:t>
            </a:r>
            <a:r>
              <a:rPr lang="en-US" sz="2400" dirty="0" err="1"/>
              <a:t>lectus</a:t>
            </a:r>
            <a:r>
              <a:rPr lang="en-US" sz="2400" dirty="0"/>
              <a:t> </a:t>
            </a:r>
            <a:r>
              <a:rPr lang="en-US" sz="2400" dirty="0" err="1"/>
              <a:t>tortor</a:t>
            </a:r>
            <a:r>
              <a:rPr lang="en-US" sz="2400" dirty="0"/>
              <a:t>, </a:t>
            </a:r>
            <a:r>
              <a:rPr lang="en-US" sz="2400" dirty="0" err="1"/>
              <a:t>accumsan</a:t>
            </a:r>
            <a:r>
              <a:rPr lang="en-US" sz="2400" dirty="0"/>
              <a:t> ac, </a:t>
            </a:r>
            <a:r>
              <a:rPr lang="en-US" sz="2400" dirty="0" err="1"/>
              <a:t>cursus</a:t>
            </a:r>
            <a:r>
              <a:rPr lang="en-US" sz="2400" dirty="0"/>
              <a:t> </a:t>
            </a:r>
            <a:r>
              <a:rPr lang="en-US" sz="2400" dirty="0" err="1"/>
              <a:t>pretium</a:t>
            </a:r>
            <a:r>
              <a:rPr lang="en-US" sz="2400" dirty="0"/>
              <a:t>, </a:t>
            </a:r>
            <a:r>
              <a:rPr lang="en-US" sz="2400" dirty="0" err="1"/>
              <a:t>hendrerit</a:t>
            </a:r>
            <a:r>
              <a:rPr lang="en-US" sz="2400" dirty="0"/>
              <a:t> sit </a:t>
            </a:r>
            <a:r>
              <a:rPr lang="en-US" sz="2400" dirty="0" err="1"/>
              <a:t>amet</a:t>
            </a:r>
            <a:r>
              <a:rPr lang="en-US" sz="2400" dirty="0"/>
              <a:t>, quam. </a:t>
            </a:r>
            <a:r>
              <a:rPr lang="en-US" sz="2400" dirty="0" err="1"/>
              <a:t>Vivamus</a:t>
            </a:r>
            <a:r>
              <a:rPr lang="en-US" sz="2400" dirty="0"/>
              <a:t> in </a:t>
            </a:r>
            <a:r>
              <a:rPr lang="en-US" sz="2400" dirty="0" err="1"/>
              <a:t>massa</a:t>
            </a:r>
            <a:r>
              <a:rPr lang="en-US" sz="2400" dirty="0"/>
              <a:t> ac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lacinia</a:t>
            </a:r>
            <a:r>
              <a:rPr lang="en-US" sz="2400" dirty="0"/>
              <a:t> </a:t>
            </a:r>
            <a:r>
              <a:rPr lang="en-US" sz="2400" dirty="0" err="1"/>
              <a:t>egestas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aliquet</a:t>
            </a:r>
            <a:r>
              <a:rPr lang="en-US" sz="2400" dirty="0"/>
              <a:t> </a:t>
            </a:r>
            <a:r>
              <a:rPr lang="en-US" sz="2400" dirty="0" err="1"/>
              <a:t>pharetra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</a:t>
            </a:r>
            <a:r>
              <a:rPr lang="en-US" sz="2400" dirty="0" err="1"/>
              <a:t>vulputate</a:t>
            </a:r>
            <a:r>
              <a:rPr lang="en-US" sz="2400" dirty="0"/>
              <a:t> dui at </a:t>
            </a:r>
            <a:r>
              <a:rPr lang="en-US" sz="2400" dirty="0" err="1"/>
              <a:t>enim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  <a:r>
              <a:rPr lang="en-US" sz="2400" dirty="0" err="1"/>
              <a:t>hendrerit</a:t>
            </a:r>
            <a:r>
              <a:rPr lang="en-US" sz="2400" dirty="0"/>
              <a:t>. </a:t>
            </a:r>
            <a:r>
              <a:rPr lang="en-US" sz="2400" dirty="0" err="1"/>
              <a:t>Cras</a:t>
            </a:r>
            <a:r>
              <a:rPr lang="en-US" sz="2400" dirty="0"/>
              <a:t> </a:t>
            </a:r>
            <a:r>
              <a:rPr lang="en-US" sz="2400" dirty="0" err="1"/>
              <a:t>sodales</a:t>
            </a:r>
            <a:r>
              <a:rPr lang="en-US" sz="2400" dirty="0"/>
              <a:t> </a:t>
            </a:r>
            <a:r>
              <a:rPr lang="en-US" sz="2400" dirty="0" err="1"/>
              <a:t>placerat</a:t>
            </a:r>
            <a:r>
              <a:rPr lang="en-US" sz="2400" dirty="0"/>
              <a:t> </a:t>
            </a:r>
            <a:r>
              <a:rPr lang="en-US" sz="2400" dirty="0" err="1"/>
              <a:t>nunc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neque</a:t>
            </a:r>
            <a:r>
              <a:rPr lang="en-US" sz="2400" dirty="0"/>
              <a:t>. </a:t>
            </a:r>
            <a:r>
              <a:rPr lang="en-US" sz="2400" dirty="0" err="1"/>
              <a:t>Suspendisse</a:t>
            </a:r>
            <a:r>
              <a:rPr lang="en-US" sz="2400" dirty="0"/>
              <a:t> </a:t>
            </a:r>
            <a:r>
              <a:rPr lang="en-US" sz="2400" dirty="0" err="1"/>
              <a:t>eget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 </a:t>
            </a:r>
            <a:r>
              <a:rPr lang="en-US" sz="2400" dirty="0" err="1"/>
              <a:t>quis</a:t>
            </a:r>
            <a:r>
              <a:rPr lang="en-US" sz="2400" dirty="0"/>
              <a:t> </a:t>
            </a:r>
            <a:r>
              <a:rPr lang="en-US" sz="2400" dirty="0" err="1"/>
              <a:t>augue</a:t>
            </a:r>
            <a:r>
              <a:rPr lang="en-US" sz="2400" dirty="0"/>
              <a:t> tempus </a:t>
            </a:r>
            <a:r>
              <a:rPr lang="en-US" sz="2400" dirty="0" err="1"/>
              <a:t>eleifend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Curabitur</a:t>
            </a:r>
            <a:r>
              <a:rPr lang="en-US" sz="2400" dirty="0"/>
              <a:t> </a:t>
            </a:r>
            <a:r>
              <a:rPr lang="en-US" sz="2400" dirty="0" err="1"/>
              <a:t>sollicitudin</a:t>
            </a:r>
            <a:r>
              <a:rPr lang="en-US" sz="2400" dirty="0"/>
              <a:t>. </a:t>
            </a:r>
            <a:r>
              <a:rPr lang="en-US" sz="2400" dirty="0" err="1"/>
              <a:t>Aenean</a:t>
            </a:r>
            <a:r>
              <a:rPr lang="en-US" sz="2400" dirty="0"/>
              <a:t> </a:t>
            </a:r>
            <a:r>
              <a:rPr lang="en-US" sz="2400" dirty="0" err="1"/>
              <a:t>scelerisque</a:t>
            </a:r>
            <a:r>
              <a:rPr lang="en-US" sz="2400" dirty="0"/>
              <a:t>. </a:t>
            </a:r>
            <a:r>
              <a:rPr lang="en-US" sz="2400" dirty="0" err="1"/>
              <a:t>Proin</a:t>
            </a:r>
            <a:r>
              <a:rPr lang="en-US" sz="2400" dirty="0"/>
              <a:t> at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pede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</a:t>
            </a:r>
            <a:r>
              <a:rPr lang="en-US" sz="2400" dirty="0" err="1"/>
              <a:t>accumsan</a:t>
            </a:r>
            <a:r>
              <a:rPr lang="en-US" sz="2400" dirty="0"/>
              <a:t>. </a:t>
            </a:r>
            <a:r>
              <a:rPr lang="en-US" sz="2400" dirty="0" err="1"/>
              <a:t>Vivamus</a:t>
            </a:r>
            <a:r>
              <a:rPr lang="en-US" sz="2400" dirty="0"/>
              <a:t> </a:t>
            </a:r>
            <a:r>
              <a:rPr lang="en-US" sz="2400" dirty="0" err="1"/>
              <a:t>auctor</a:t>
            </a:r>
            <a:r>
              <a:rPr lang="en-US" sz="2400" dirty="0"/>
              <a:t> </a:t>
            </a:r>
            <a:r>
              <a:rPr lang="en-US" sz="2400" dirty="0" err="1"/>
              <a:t>justo</a:t>
            </a:r>
            <a:r>
              <a:rPr lang="en-US" sz="2400" dirty="0"/>
              <a:t> non </a:t>
            </a:r>
            <a:r>
              <a:rPr lang="en-US" sz="2400" dirty="0" err="1"/>
              <a:t>velit</a:t>
            </a:r>
            <a:r>
              <a:rPr lang="en-US" sz="2400" dirty="0"/>
              <a:t>. </a:t>
            </a:r>
            <a:r>
              <a:rPr lang="en-US" sz="2400" dirty="0" err="1"/>
              <a:t>Quisque</a:t>
            </a:r>
            <a:r>
              <a:rPr lang="en-US" sz="2400" dirty="0"/>
              <a:t> </a:t>
            </a:r>
            <a:r>
              <a:rPr lang="en-US" sz="2400" dirty="0" err="1"/>
              <a:t>sapien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, </a:t>
            </a:r>
            <a:r>
              <a:rPr lang="en-US" sz="2400" dirty="0" err="1"/>
              <a:t>auctor</a:t>
            </a:r>
            <a:r>
              <a:rPr lang="en-US" sz="2400" dirty="0"/>
              <a:t> non, </a:t>
            </a:r>
            <a:r>
              <a:rPr lang="en-US" sz="2400" dirty="0" err="1"/>
              <a:t>elementum</a:t>
            </a:r>
            <a:r>
              <a:rPr lang="en-US" sz="2400" dirty="0"/>
              <a:t> in, </a:t>
            </a:r>
            <a:r>
              <a:rPr lang="en-US" sz="2400" dirty="0" err="1"/>
              <a:t>pretium</a:t>
            </a:r>
            <a:r>
              <a:rPr lang="en-US" sz="2400" dirty="0"/>
              <a:t> a, </a:t>
            </a:r>
            <a:r>
              <a:rPr lang="en-US" sz="2400" dirty="0" err="1"/>
              <a:t>massa</a:t>
            </a:r>
            <a:r>
              <a:rPr lang="en-US" sz="2400" dirty="0"/>
              <a:t>. </a:t>
            </a:r>
            <a:r>
              <a:rPr lang="en-US" sz="2400" dirty="0" err="1"/>
              <a:t>Vestibulum</a:t>
            </a:r>
            <a:r>
              <a:rPr lang="en-US" sz="2400" dirty="0"/>
              <a:t> ante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primis</a:t>
            </a:r>
            <a:r>
              <a:rPr lang="en-US" sz="2400" dirty="0"/>
              <a:t> in </a:t>
            </a:r>
            <a:r>
              <a:rPr lang="en-US" sz="2400" dirty="0" err="1"/>
              <a:t>faucibus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luctus</a:t>
            </a:r>
            <a:r>
              <a:rPr lang="en-US" sz="2400" dirty="0"/>
              <a:t> et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posuere</a:t>
            </a:r>
            <a:r>
              <a:rPr lang="en-US" sz="2400" dirty="0"/>
              <a:t> </a:t>
            </a:r>
            <a:r>
              <a:rPr lang="en-US" sz="2400" dirty="0" err="1"/>
              <a:t>cubilia</a:t>
            </a:r>
            <a:r>
              <a:rPr lang="en-US" sz="2400" dirty="0"/>
              <a:t> </a:t>
            </a:r>
            <a:r>
              <a:rPr lang="en-US" sz="2400" dirty="0" err="1"/>
              <a:t>Curae</a:t>
            </a:r>
            <a:r>
              <a:rPr lang="en-US" sz="2400" dirty="0"/>
              <a:t>; </a:t>
            </a:r>
            <a:r>
              <a:rPr lang="en-US" sz="2400" dirty="0" err="1"/>
              <a:t>Fusce</a:t>
            </a:r>
            <a:r>
              <a:rPr lang="en-US" sz="2400" dirty="0"/>
              <a:t> ac </a:t>
            </a:r>
            <a:r>
              <a:rPr lang="en-US" sz="2400" dirty="0" err="1"/>
              <a:t>orci</a:t>
            </a:r>
            <a:r>
              <a:rPr lang="en-US" sz="2400" dirty="0"/>
              <a:t>. </a:t>
            </a:r>
            <a:r>
              <a:rPr lang="en-US" sz="2400" dirty="0" err="1"/>
              <a:t>Nullam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, </a:t>
            </a:r>
            <a:r>
              <a:rPr lang="en-US" sz="2400" dirty="0" err="1"/>
              <a:t>ipsum</a:t>
            </a:r>
            <a:r>
              <a:rPr lang="en-US" sz="2400" dirty="0"/>
              <a:t> </a:t>
            </a:r>
            <a:r>
              <a:rPr lang="en-US" sz="2400" dirty="0" err="1"/>
              <a:t>sagittis</a:t>
            </a:r>
            <a:r>
              <a:rPr lang="en-US" sz="2400" dirty="0"/>
              <a:t> </a:t>
            </a:r>
            <a:r>
              <a:rPr lang="en-US" sz="2400" dirty="0" err="1"/>
              <a:t>iaculis</a:t>
            </a:r>
            <a:r>
              <a:rPr lang="en-US" sz="2400" dirty="0"/>
              <a:t> dictum, 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malesuada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, a </a:t>
            </a:r>
            <a:r>
              <a:rPr lang="en-US" sz="2400" dirty="0" err="1"/>
              <a:t>ultrices</a:t>
            </a:r>
            <a:r>
              <a:rPr lang="en-US" sz="2400" dirty="0"/>
              <a:t> </a:t>
            </a:r>
            <a:r>
              <a:rPr lang="en-US" sz="2400" dirty="0" err="1"/>
              <a:t>orci</a:t>
            </a:r>
            <a:r>
              <a:rPr lang="en-US" sz="2400" dirty="0"/>
              <a:t> </a:t>
            </a:r>
            <a:r>
              <a:rPr lang="en-US" sz="2400" dirty="0" err="1"/>
              <a:t>urna</a:t>
            </a:r>
            <a:r>
              <a:rPr lang="en-US" sz="2400" dirty="0"/>
              <a:t> at quam.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congue</a:t>
            </a:r>
            <a:r>
              <a:rPr lang="en-US" sz="2400" dirty="0"/>
              <a:t>.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metus</a:t>
            </a:r>
            <a:r>
              <a:rPr lang="en-US" sz="2400" dirty="0"/>
              <a:t>, </a:t>
            </a:r>
            <a:r>
              <a:rPr lang="en-US" sz="2400" dirty="0" err="1"/>
              <a:t>iaculis</a:t>
            </a:r>
            <a:r>
              <a:rPr lang="en-US" sz="2400" dirty="0"/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009538-8EBC-CB4E-AA0E-160B3D9D24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838200"/>
            <a:ext cx="6629400" cy="2286000"/>
          </a:xfrm>
          <a:prstGeom prst="rect">
            <a:avLst/>
          </a:prstGeom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BF5539C8-120D-DD40-8375-E79F0E6BE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693479"/>
            <a:ext cx="34975800" cy="286144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6000" b="1" dirty="0">
                <a:solidFill>
                  <a:srgbClr val="000000"/>
                </a:solidFill>
                <a:latin typeface="Arial Black" panose="020B0A04020102020204" pitchFamily="34" charset="0"/>
              </a:rPr>
              <a:t>Poster Heading</a:t>
            </a:r>
            <a:br>
              <a:rPr lang="en-US" sz="6000" dirty="0">
                <a:solidFill>
                  <a:srgbClr val="000000"/>
                </a:solidFill>
                <a:latin typeface="Arial Black" pitchFamily="34" charset="0"/>
              </a:rPr>
            </a:br>
            <a:r>
              <a:rPr lang="en-US" sz="4800" b="1" dirty="0">
                <a:solidFill>
                  <a:srgbClr val="000000"/>
                </a:solidFill>
                <a:latin typeface="Arial Narrow" panose="020B0606020202030204" pitchFamily="34" charset="0"/>
              </a:rPr>
              <a:t>Poster Subheading</a:t>
            </a: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Names, Names, Names</a:t>
            </a:r>
            <a:b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Arial Narrow" panose="020B0606020202030204" pitchFamily="34" charset="0"/>
              </a:rPr>
              <a:t>Towson University, Towson, Maryland</a:t>
            </a:r>
            <a:endParaRPr lang="en-US" sz="7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1027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Office Theme</vt:lpstr>
      <vt:lpstr>Excel.Chart.8</vt:lpstr>
      <vt:lpstr>PowerPoint Presentation</vt:lpstr>
    </vt:vector>
  </TitlesOfParts>
  <Company>Towson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Cave</dc:creator>
  <cp:lastModifiedBy>Cave, Bob</cp:lastModifiedBy>
  <cp:revision>36</cp:revision>
  <dcterms:created xsi:type="dcterms:W3CDTF">2008-02-25T15:29:47Z</dcterms:created>
  <dcterms:modified xsi:type="dcterms:W3CDTF">2019-04-08T17:59:16Z</dcterms:modified>
</cp:coreProperties>
</file>