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6576000" cy="21945600"/>
  <p:notesSz cx="6858000" cy="9144000"/>
  <p:defaultTextStyle>
    <a:defPPr>
      <a:defRPr lang="en-US"/>
    </a:defPPr>
    <a:lvl1pPr marL="0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1pPr>
    <a:lvl2pPr marL="1404518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2pPr>
    <a:lvl3pPr marL="2809037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3pPr>
    <a:lvl4pPr marL="4213555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4pPr>
    <a:lvl5pPr marL="5618074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5pPr>
    <a:lvl6pPr marL="7022592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6pPr>
    <a:lvl7pPr marL="8427110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7pPr>
    <a:lvl8pPr marL="9831629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8pPr>
    <a:lvl9pPr marL="11236147" algn="l" defTabSz="2809037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 autoAdjust="0"/>
    <p:restoredTop sz="94674"/>
  </p:normalViewPr>
  <p:slideViewPr>
    <p:cSldViewPr snapToGrid="0">
      <p:cViewPr varScale="1">
        <p:scale>
          <a:sx n="25" d="100"/>
          <a:sy n="25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34" y="20689425"/>
            <a:ext cx="7830328" cy="4450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515" y="23591652"/>
            <a:ext cx="7805944" cy="4450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" y="23591652"/>
            <a:ext cx="7778512" cy="44500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37322" y="437322"/>
            <a:ext cx="35701356" cy="207766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591562"/>
            <a:ext cx="27432000" cy="764032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1526522"/>
            <a:ext cx="27432000" cy="5298438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DD920-4AEA-4944-A1F5-56498052E469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CA01-9692-4B57-8FE4-1A4BC104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168401"/>
            <a:ext cx="3154680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5842000"/>
            <a:ext cx="3154680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0340322"/>
            <a:ext cx="822960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DD920-4AEA-4944-A1F5-56498052E469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0340322"/>
            <a:ext cx="1234440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0340322"/>
            <a:ext cx="822960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1CA01-9692-4B57-8FE4-1A4BC104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ocument 3">
            <a:extLst>
              <a:ext uri="{FF2B5EF4-FFF2-40B4-BE49-F238E27FC236}">
                <a16:creationId xmlns:a16="http://schemas.microsoft.com/office/drawing/2014/main" id="{085590DE-5301-FC46-A408-5952CEC32C69}"/>
              </a:ext>
            </a:extLst>
          </p:cNvPr>
          <p:cNvSpPr/>
          <p:nvPr/>
        </p:nvSpPr>
        <p:spPr>
          <a:xfrm>
            <a:off x="0" y="-3962400"/>
            <a:ext cx="18326100" cy="3352800"/>
          </a:xfrm>
          <a:prstGeom prst="flowChartDocumen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28600" rtlCol="0" anchor="ctr"/>
          <a:lstStyle/>
          <a:p>
            <a:r>
              <a:rPr lang="en-US" sz="4000" dirty="0">
                <a:solidFill>
                  <a:schemeClr val="tx1"/>
                </a:solidFill>
              </a:rPr>
              <a:t>This is a 40” wide by 24” high PowerPoint poster template. Place and scale your content on the page below. Please bear in mind that content within a half inch of the page border will not print. When finished, export as a PDF file for printing on the Student Computing Services large format printer.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0905AC-A3F8-A04B-BBAC-93404E964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43" y="478103"/>
            <a:ext cx="6629400" cy="2286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3642" y="2546467"/>
            <a:ext cx="35645035" cy="286144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US" sz="6000" b="1" dirty="0">
                <a:solidFill>
                  <a:srgbClr val="000000"/>
                </a:solidFill>
                <a:latin typeface="Arial Black" panose="020B0A04020102020204" pitchFamily="34" charset="0"/>
              </a:rPr>
              <a:t>Poster Heading</a:t>
            </a:r>
            <a:r>
              <a:rPr lang="en-US" sz="600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en-US" sz="600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en-US" sz="4800" b="1" dirty="0">
                <a:solidFill>
                  <a:srgbClr val="000000"/>
                </a:solidFill>
                <a:latin typeface="Arial Narrow" panose="020B0606020202030204" pitchFamily="34" charset="0"/>
              </a:rPr>
              <a:t>Poster Subheading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Names, Names, Names</a:t>
            </a:r>
            <a: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>Towson University, Towson, Maryland</a:t>
            </a:r>
            <a:endParaRPr lang="en-US" sz="7200" dirty="0">
              <a:latin typeface="Arial Narrow" panose="020B060602020203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43728" y="5920170"/>
            <a:ext cx="10972800" cy="1407736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porta pulvinar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lacinia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Duis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Cras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semper. </a:t>
            </a:r>
            <a:r>
              <a:rPr lang="en-US" sz="2400" dirty="0" err="1"/>
              <a:t>Proin</a:t>
            </a:r>
            <a:r>
              <a:rPr lang="en-US" sz="2400" dirty="0"/>
              <a:t> pulvinar.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cursus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quam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lacinia </a:t>
            </a:r>
            <a:r>
              <a:rPr lang="en-US" sz="2400" dirty="0" err="1"/>
              <a:t>egestas</a:t>
            </a:r>
            <a:r>
              <a:rPr lang="en-US" sz="2400" dirty="0"/>
              <a:t>. Vestibulum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pharetra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Cras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Vestibulum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ipsum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lorem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</a:t>
            </a:r>
            <a:r>
              <a:rPr lang="en-US" sz="2400" dirty="0" err="1"/>
              <a:t>quam</a:t>
            </a:r>
            <a:r>
              <a:rPr lang="en-US" sz="2400" dirty="0"/>
              <a:t>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, </a:t>
            </a:r>
            <a:r>
              <a:rPr lang="en-US" sz="2400" dirty="0" err="1"/>
              <a:t>consequat</a:t>
            </a:r>
            <a:r>
              <a:rPr lang="en-US" sz="2400" dirty="0"/>
              <a:t> lacinia, </a:t>
            </a:r>
            <a:r>
              <a:rPr lang="en-US" sz="2400" dirty="0" err="1"/>
              <a:t>ullamcorper</a:t>
            </a:r>
            <a:r>
              <a:rPr lang="en-US" sz="2400" dirty="0"/>
              <a:t> non, mi.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tempor</a:t>
            </a:r>
            <a:r>
              <a:rPr lang="en-US" sz="2400" dirty="0"/>
              <a:t>, </a:t>
            </a:r>
            <a:r>
              <a:rPr lang="en-US" sz="2400" dirty="0" err="1"/>
              <a:t>tortor</a:t>
            </a:r>
            <a:r>
              <a:rPr lang="en-US" sz="2400" dirty="0"/>
              <a:t> et </a:t>
            </a:r>
            <a:r>
              <a:rPr lang="en-US" sz="2400" dirty="0" err="1"/>
              <a:t>sodales</a:t>
            </a:r>
            <a:r>
              <a:rPr lang="en-US" sz="2400" dirty="0"/>
              <a:t> convallis, lorem lorem </a:t>
            </a:r>
            <a:r>
              <a:rPr lang="en-US" sz="2400" dirty="0" err="1"/>
              <a:t>hendrerit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, </a:t>
            </a:r>
            <a:r>
              <a:rPr lang="en-US" sz="2400" dirty="0" err="1"/>
              <a:t>feugiat</a:t>
            </a:r>
            <a:r>
              <a:rPr lang="en-US" sz="2400" dirty="0"/>
              <a:t> tempus </a:t>
            </a:r>
            <a:r>
              <a:rPr lang="en-US" sz="2400" dirty="0" err="1"/>
              <a:t>nisl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 ac </a:t>
            </a:r>
            <a:r>
              <a:rPr lang="en-US" sz="2400" dirty="0" err="1"/>
              <a:t>enim</a:t>
            </a:r>
            <a:r>
              <a:rPr lang="en-US" sz="2400" dirty="0"/>
              <a:t>. </a:t>
            </a:r>
          </a:p>
        </p:txBody>
      </p:sp>
      <p:graphicFrame>
        <p:nvGraphicFramePr>
          <p:cNvPr id="6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43683"/>
              </p:ext>
            </p:extLst>
          </p:nvPr>
        </p:nvGraphicFramePr>
        <p:xfrm>
          <a:off x="24455170" y="14264033"/>
          <a:ext cx="11608904" cy="605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16186283" imgH="8187638" progId="Excel.Chart.8">
                  <p:embed/>
                </p:oleObj>
              </mc:Choice>
              <mc:Fallback>
                <p:oleObj r:id="rId4" imgW="16186283" imgH="8187638" progId="Excel.Chart.8">
                  <p:embed/>
                  <p:pic>
                    <p:nvPicPr>
                      <p:cNvPr id="1026" name="Chart 2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5170" y="14264033"/>
                        <a:ext cx="11608904" cy="6051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49449" y="5920170"/>
            <a:ext cx="10972800" cy="1439401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porta pulvinar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lacinia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Duis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Cras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semper. </a:t>
            </a:r>
            <a:r>
              <a:rPr lang="en-US" sz="2400" dirty="0" err="1"/>
              <a:t>Proin</a:t>
            </a:r>
            <a:r>
              <a:rPr lang="en-US" sz="2400" dirty="0"/>
              <a:t> pulvinar.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cursus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quam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lacinia </a:t>
            </a:r>
            <a:r>
              <a:rPr lang="en-US" sz="2400" dirty="0" err="1"/>
              <a:t>egestas</a:t>
            </a:r>
            <a:r>
              <a:rPr lang="en-US" sz="2400" dirty="0"/>
              <a:t>. Vestibulum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pharetra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Cras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Vestibulum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ipsum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lorem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</a:t>
            </a:r>
            <a:r>
              <a:rPr lang="en-US" sz="2400" dirty="0" err="1"/>
              <a:t>quam</a:t>
            </a:r>
            <a:r>
              <a:rPr lang="en-US" sz="2400" dirty="0"/>
              <a:t>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, </a:t>
            </a:r>
            <a:r>
              <a:rPr lang="en-US" sz="2400" dirty="0" err="1"/>
              <a:t>consequat</a:t>
            </a:r>
            <a:r>
              <a:rPr lang="en-US" sz="2400" dirty="0"/>
              <a:t> lacinia, </a:t>
            </a:r>
            <a:r>
              <a:rPr lang="en-US" sz="2400" dirty="0" err="1"/>
              <a:t>ullamcorper</a:t>
            </a:r>
            <a:r>
              <a:rPr lang="en-US" sz="2400" dirty="0"/>
              <a:t> non, mi.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tempor</a:t>
            </a:r>
            <a:r>
              <a:rPr lang="en-US" sz="2400" dirty="0"/>
              <a:t>, </a:t>
            </a:r>
            <a:r>
              <a:rPr lang="en-US" sz="2400" dirty="0" err="1"/>
              <a:t>tortor</a:t>
            </a:r>
            <a:r>
              <a:rPr lang="en-US" sz="2400" dirty="0"/>
              <a:t> et </a:t>
            </a:r>
            <a:r>
              <a:rPr lang="en-US" sz="2400" dirty="0" err="1"/>
              <a:t>sodales</a:t>
            </a:r>
            <a:r>
              <a:rPr lang="en-US" sz="2400" dirty="0"/>
              <a:t> convallis, lorem lorem </a:t>
            </a:r>
            <a:r>
              <a:rPr lang="en-US" sz="2400" dirty="0" err="1"/>
              <a:t>hendrerit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, </a:t>
            </a:r>
            <a:r>
              <a:rPr lang="en-US" sz="2400" dirty="0" err="1"/>
              <a:t>feugiat</a:t>
            </a:r>
            <a:r>
              <a:rPr lang="en-US" sz="2400" dirty="0"/>
              <a:t> tempus </a:t>
            </a:r>
            <a:r>
              <a:rPr lang="en-US" sz="2400" dirty="0" err="1"/>
              <a:t>nisl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 ac </a:t>
            </a:r>
            <a:r>
              <a:rPr lang="en-US" sz="2400" dirty="0" err="1"/>
              <a:t>enim</a:t>
            </a:r>
            <a:r>
              <a:rPr lang="en-US" sz="2400" dirty="0"/>
              <a:t>.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4773222" y="5920170"/>
            <a:ext cx="10972800" cy="724171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porta pulvinar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lacinia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Duis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Cras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semper. </a:t>
            </a:r>
            <a:r>
              <a:rPr lang="en-US" sz="2400" dirty="0" err="1"/>
              <a:t>Proin</a:t>
            </a:r>
            <a:r>
              <a:rPr lang="en-US" sz="2400" dirty="0"/>
              <a:t> pulvinar.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cursus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quam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lacinia </a:t>
            </a:r>
            <a:r>
              <a:rPr lang="en-US" sz="2400" dirty="0" err="1"/>
              <a:t>egestas</a:t>
            </a:r>
            <a:r>
              <a:rPr lang="en-US" sz="2400" dirty="0"/>
              <a:t>. Vestibulum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pharetra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 smtClean="0"/>
              <a:t>enim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244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790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Office Theme</vt:lpstr>
      <vt:lpstr>Microsoft Excel Chart</vt:lpstr>
      <vt:lpstr>PowerPoint Presentation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Cave, Bob</dc:creator>
  <cp:lastModifiedBy>Cave, Bob</cp:lastModifiedBy>
  <cp:revision>9</cp:revision>
  <dcterms:created xsi:type="dcterms:W3CDTF">2015-10-12T15:10:57Z</dcterms:created>
  <dcterms:modified xsi:type="dcterms:W3CDTF">2019-04-08T16:26:55Z</dcterms:modified>
</cp:coreProperties>
</file>