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36576000" cy="21945600"/>
  <p:notesSz cx="6858000" cy="9144000"/>
  <p:defaultTextStyle>
    <a:defPPr>
      <a:defRPr lang="en-US"/>
    </a:defPPr>
    <a:lvl1pPr marL="0" algn="l" defTabSz="2809037" rtl="0" eaLnBrk="1" latinLnBrk="0" hangingPunct="1">
      <a:defRPr sz="5530" kern="1200">
        <a:solidFill>
          <a:schemeClr val="tx1"/>
        </a:solidFill>
        <a:latin typeface="+mn-lt"/>
        <a:ea typeface="+mn-ea"/>
        <a:cs typeface="+mn-cs"/>
      </a:defRPr>
    </a:lvl1pPr>
    <a:lvl2pPr marL="1404518" algn="l" defTabSz="2809037" rtl="0" eaLnBrk="1" latinLnBrk="0" hangingPunct="1">
      <a:defRPr sz="5530" kern="1200">
        <a:solidFill>
          <a:schemeClr val="tx1"/>
        </a:solidFill>
        <a:latin typeface="+mn-lt"/>
        <a:ea typeface="+mn-ea"/>
        <a:cs typeface="+mn-cs"/>
      </a:defRPr>
    </a:lvl2pPr>
    <a:lvl3pPr marL="2809037" algn="l" defTabSz="2809037" rtl="0" eaLnBrk="1" latinLnBrk="0" hangingPunct="1">
      <a:defRPr sz="5530" kern="1200">
        <a:solidFill>
          <a:schemeClr val="tx1"/>
        </a:solidFill>
        <a:latin typeface="+mn-lt"/>
        <a:ea typeface="+mn-ea"/>
        <a:cs typeface="+mn-cs"/>
      </a:defRPr>
    </a:lvl3pPr>
    <a:lvl4pPr marL="4213555" algn="l" defTabSz="2809037" rtl="0" eaLnBrk="1" latinLnBrk="0" hangingPunct="1">
      <a:defRPr sz="5530" kern="1200">
        <a:solidFill>
          <a:schemeClr val="tx1"/>
        </a:solidFill>
        <a:latin typeface="+mn-lt"/>
        <a:ea typeface="+mn-ea"/>
        <a:cs typeface="+mn-cs"/>
      </a:defRPr>
    </a:lvl4pPr>
    <a:lvl5pPr marL="5618074" algn="l" defTabSz="2809037" rtl="0" eaLnBrk="1" latinLnBrk="0" hangingPunct="1">
      <a:defRPr sz="5530" kern="1200">
        <a:solidFill>
          <a:schemeClr val="tx1"/>
        </a:solidFill>
        <a:latin typeface="+mn-lt"/>
        <a:ea typeface="+mn-ea"/>
        <a:cs typeface="+mn-cs"/>
      </a:defRPr>
    </a:lvl5pPr>
    <a:lvl6pPr marL="7022592" algn="l" defTabSz="2809037" rtl="0" eaLnBrk="1" latinLnBrk="0" hangingPunct="1">
      <a:defRPr sz="5530" kern="1200">
        <a:solidFill>
          <a:schemeClr val="tx1"/>
        </a:solidFill>
        <a:latin typeface="+mn-lt"/>
        <a:ea typeface="+mn-ea"/>
        <a:cs typeface="+mn-cs"/>
      </a:defRPr>
    </a:lvl6pPr>
    <a:lvl7pPr marL="8427110" algn="l" defTabSz="2809037" rtl="0" eaLnBrk="1" latinLnBrk="0" hangingPunct="1">
      <a:defRPr sz="5530" kern="1200">
        <a:solidFill>
          <a:schemeClr val="tx1"/>
        </a:solidFill>
        <a:latin typeface="+mn-lt"/>
        <a:ea typeface="+mn-ea"/>
        <a:cs typeface="+mn-cs"/>
      </a:defRPr>
    </a:lvl7pPr>
    <a:lvl8pPr marL="9831629" algn="l" defTabSz="2809037" rtl="0" eaLnBrk="1" latinLnBrk="0" hangingPunct="1">
      <a:defRPr sz="5530" kern="1200">
        <a:solidFill>
          <a:schemeClr val="tx1"/>
        </a:solidFill>
        <a:latin typeface="+mn-lt"/>
        <a:ea typeface="+mn-ea"/>
        <a:cs typeface="+mn-cs"/>
      </a:defRPr>
    </a:lvl8pPr>
    <a:lvl9pPr marL="11236147" algn="l" defTabSz="2809037" rtl="0" eaLnBrk="1" latinLnBrk="0" hangingPunct="1">
      <a:defRPr sz="553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21" autoAdjust="0"/>
    <p:restoredTop sz="94674"/>
  </p:normalViewPr>
  <p:slideViewPr>
    <p:cSldViewPr snapToGrid="0">
      <p:cViewPr varScale="1">
        <p:scale>
          <a:sx n="25" d="100"/>
          <a:sy n="25" d="100"/>
        </p:scale>
        <p:origin x="114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534" y="20689425"/>
            <a:ext cx="7830328" cy="44500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3515" y="23591652"/>
            <a:ext cx="7805944" cy="44500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350" y="23591652"/>
            <a:ext cx="7778512" cy="445009"/>
          </a:xfrm>
          <a:prstGeom prst="rect">
            <a:avLst/>
          </a:prstGeom>
        </p:spPr>
      </p:pic>
      <p:sp>
        <p:nvSpPr>
          <p:cNvPr id="5" name="Rectangle 4"/>
          <p:cNvSpPr/>
          <p:nvPr userDrawn="1"/>
        </p:nvSpPr>
        <p:spPr>
          <a:xfrm>
            <a:off x="437322" y="437322"/>
            <a:ext cx="35701356" cy="20776626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808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3591562"/>
            <a:ext cx="27432000" cy="7640320"/>
          </a:xfrm>
        </p:spPr>
        <p:txBody>
          <a:bodyPr anchor="b"/>
          <a:lstStyle>
            <a:lvl1pPr algn="ctr">
              <a:defRPr sz="1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11526522"/>
            <a:ext cx="27432000" cy="5298438"/>
          </a:xfrm>
        </p:spPr>
        <p:txBody>
          <a:bodyPr/>
          <a:lstStyle>
            <a:lvl1pPr marL="0" indent="0" algn="ctr">
              <a:buNone/>
              <a:defRPr sz="7200"/>
            </a:lvl1pPr>
            <a:lvl2pPr marL="1371600" indent="0" algn="ctr">
              <a:buNone/>
              <a:defRPr sz="6000"/>
            </a:lvl2pPr>
            <a:lvl3pPr marL="2743200" indent="0" algn="ctr">
              <a:buNone/>
              <a:defRPr sz="5400"/>
            </a:lvl3pPr>
            <a:lvl4pPr marL="4114800" indent="0" algn="ctr">
              <a:buNone/>
              <a:defRPr sz="4800"/>
            </a:lvl4pPr>
            <a:lvl5pPr marL="5486400" indent="0" algn="ctr">
              <a:buNone/>
              <a:defRPr sz="4800"/>
            </a:lvl5pPr>
            <a:lvl6pPr marL="6858000" indent="0" algn="ctr">
              <a:buNone/>
              <a:defRPr sz="4800"/>
            </a:lvl6pPr>
            <a:lvl7pPr marL="8229600" indent="0" algn="ctr">
              <a:buNone/>
              <a:defRPr sz="4800"/>
            </a:lvl7pPr>
            <a:lvl8pPr marL="9601200" indent="0" algn="ctr">
              <a:buNone/>
              <a:defRPr sz="4800"/>
            </a:lvl8pPr>
            <a:lvl9pPr marL="10972800" indent="0" algn="ctr">
              <a:buNone/>
              <a:defRPr sz="4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DD920-4AEA-4944-A1F5-56498052E469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1CA01-9692-4B57-8FE4-1A4BC1041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338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4600" y="1168401"/>
            <a:ext cx="31546800" cy="42418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4600" y="5842000"/>
            <a:ext cx="31546800" cy="139242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14600" y="20340322"/>
            <a:ext cx="822960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2DD920-4AEA-4944-A1F5-56498052E469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115800" y="20340322"/>
            <a:ext cx="1234440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5831800" y="20340322"/>
            <a:ext cx="822960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B1CA01-9692-4B57-8FE4-1A4BC1041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835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1" r:id="rId2"/>
  </p:sldLayoutIdLst>
  <p:txStyles>
    <p:titleStyle>
      <a:lvl1pPr algn="l" defTabSz="2743200" rtl="0" eaLnBrk="1" latinLnBrk="0" hangingPunct="1">
        <a:lnSpc>
          <a:spcPct val="90000"/>
        </a:lnSpc>
        <a:spcBef>
          <a:spcPct val="0"/>
        </a:spcBef>
        <a:buNone/>
        <a:defRPr sz="1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85800" indent="-685800" algn="l" defTabSz="2743200" rtl="0" eaLnBrk="1" latinLnBrk="0" hangingPunct="1">
        <a:lnSpc>
          <a:spcPct val="90000"/>
        </a:lnSpc>
        <a:spcBef>
          <a:spcPts val="3000"/>
        </a:spcBef>
        <a:buFont typeface="Arial" panose="020B0604020202020204" pitchFamily="34" charset="0"/>
        <a:buChar char="•"/>
        <a:defRPr sz="8400" kern="1200">
          <a:solidFill>
            <a:schemeClr val="tx1"/>
          </a:solidFill>
          <a:latin typeface="+mn-lt"/>
          <a:ea typeface="+mn-ea"/>
          <a:cs typeface="+mn-cs"/>
        </a:defRPr>
      </a:lvl1pPr>
      <a:lvl2pPr marL="20574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2pPr>
      <a:lvl3pPr marL="34290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+mn-lt"/>
          <a:ea typeface="+mn-ea"/>
          <a:cs typeface="+mn-cs"/>
        </a:defRPr>
      </a:lvl3pPr>
      <a:lvl4pPr marL="48006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4pPr>
      <a:lvl5pPr marL="61722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5pPr>
      <a:lvl6pPr marL="75438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6pPr>
      <a:lvl7pPr marL="89154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7pPr>
      <a:lvl8pPr marL="102870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8pPr>
      <a:lvl9pPr marL="116586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6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2pPr>
      <a:lvl3pPr marL="27432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3pPr>
      <a:lvl4pPr marL="41148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4pPr>
      <a:lvl5pPr marL="54864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5pPr>
      <a:lvl6pPr marL="68580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6pPr>
      <a:lvl7pPr marL="82296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7pPr>
      <a:lvl8pPr marL="96012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8pPr>
      <a:lvl9pPr marL="109728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png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Document 3">
            <a:extLst>
              <a:ext uri="{FF2B5EF4-FFF2-40B4-BE49-F238E27FC236}">
                <a16:creationId xmlns:a16="http://schemas.microsoft.com/office/drawing/2014/main" id="{085590DE-5301-FC46-A408-5952CEC32C69}"/>
              </a:ext>
            </a:extLst>
          </p:cNvPr>
          <p:cNvSpPr/>
          <p:nvPr/>
        </p:nvSpPr>
        <p:spPr>
          <a:xfrm>
            <a:off x="0" y="-3962400"/>
            <a:ext cx="18326100" cy="3352800"/>
          </a:xfrm>
          <a:prstGeom prst="flowChartDocumen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0" tIns="228600" rtlCol="0" anchor="ctr"/>
          <a:lstStyle/>
          <a:p>
            <a:r>
              <a:rPr lang="en-US" sz="4000" dirty="0">
                <a:solidFill>
                  <a:schemeClr val="tx1"/>
                </a:solidFill>
              </a:rPr>
              <a:t>This is a 40” wide by 24” high PowerPoint poster template. Place and scale your content on the page below. Please bear in mind that content within a half inch of the page border will not print. When finished, export as a PDF file for printing on the Student Computing Services large format printer.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C0905AC-A3F8-A04B-BBAC-93404E964B2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643" y="478103"/>
            <a:ext cx="6629400" cy="2286000"/>
          </a:xfrm>
          <a:prstGeom prst="rect">
            <a:avLst/>
          </a:prstGeom>
        </p:spPr>
      </p:pic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493642" y="2546467"/>
            <a:ext cx="35645035" cy="2861442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</p:spPr>
        <p:txBody>
          <a:bodyPr lIns="36576" tIns="36576" rIns="36576" bIns="36576"/>
          <a:lstStyle/>
          <a:p>
            <a:pPr algn="ctr"/>
            <a:r>
              <a:rPr lang="en-US" sz="6000" b="1" dirty="0">
                <a:solidFill>
                  <a:srgbClr val="000000"/>
                </a:solidFill>
                <a:latin typeface="Arial Black" panose="020B0A04020102020204" pitchFamily="34" charset="0"/>
              </a:rPr>
              <a:t>Poster Heading</a:t>
            </a:r>
            <a:r>
              <a:rPr lang="en-US" sz="6000" dirty="0">
                <a:solidFill>
                  <a:srgbClr val="000000"/>
                </a:solidFill>
                <a:latin typeface="Arial Black" pitchFamily="34" charset="0"/>
              </a:rPr>
              <a:t/>
            </a:r>
            <a:br>
              <a:rPr lang="en-US" sz="6000" dirty="0">
                <a:solidFill>
                  <a:srgbClr val="000000"/>
                </a:solidFill>
                <a:latin typeface="Arial Black" pitchFamily="34" charset="0"/>
              </a:rPr>
            </a:br>
            <a:r>
              <a:rPr lang="en-US" sz="4800" b="1" dirty="0">
                <a:solidFill>
                  <a:srgbClr val="000000"/>
                </a:solidFill>
                <a:latin typeface="Arial Narrow" panose="020B0606020202030204" pitchFamily="34" charset="0"/>
              </a:rPr>
              <a:t>Poster Subheading</a:t>
            </a:r>
          </a:p>
          <a:p>
            <a:pPr algn="ctr"/>
            <a:r>
              <a:rPr lang="en-US" sz="3600" dirty="0">
                <a:solidFill>
                  <a:srgbClr val="000000"/>
                </a:solidFill>
                <a:latin typeface="Arial Narrow" panose="020B0606020202030204" pitchFamily="34" charset="0"/>
              </a:rPr>
              <a:t>Names, Names, Names</a:t>
            </a:r>
            <a:r>
              <a:rPr lang="en-US" sz="2800" dirty="0">
                <a:solidFill>
                  <a:srgbClr val="000000"/>
                </a:solidFill>
                <a:latin typeface="Arial Narrow" panose="020B0606020202030204" pitchFamily="34" charset="0"/>
              </a:rPr>
              <a:t/>
            </a:r>
            <a:br>
              <a:rPr lang="en-US" sz="2800" dirty="0">
                <a:solidFill>
                  <a:srgbClr val="000000"/>
                </a:solidFill>
                <a:latin typeface="Arial Narrow" panose="020B0606020202030204" pitchFamily="34" charset="0"/>
              </a:rPr>
            </a:br>
            <a:r>
              <a:rPr lang="en-US" sz="2800" dirty="0">
                <a:solidFill>
                  <a:srgbClr val="000000"/>
                </a:solidFill>
                <a:latin typeface="Arial Narrow" panose="020B0606020202030204" pitchFamily="34" charset="0"/>
              </a:rPr>
              <a:t>Towson University, Towson, Maryland</a:t>
            </a:r>
            <a:endParaRPr lang="en-US" sz="7200" dirty="0">
              <a:latin typeface="Arial Narrow" panose="020B0606020202030204" pitchFamily="34" charset="0"/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1043728" y="5920170"/>
            <a:ext cx="10972800" cy="14077360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</p:spPr>
        <p:txBody>
          <a:bodyPr lIns="36576" tIns="36576" rIns="36576" bIns="36576"/>
          <a:lstStyle/>
          <a:p>
            <a:r>
              <a:rPr lang="en-US" sz="4000" dirty="0">
                <a:solidFill>
                  <a:srgbClr val="000000"/>
                </a:solidFill>
                <a:latin typeface="Arial Black" pitchFamily="34" charset="0"/>
              </a:rPr>
              <a:t>Column 1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Lorem ipsum dolor sit </a:t>
            </a:r>
            <a:r>
              <a:rPr lang="en-US" sz="2400" dirty="0" err="1"/>
              <a:t>amet</a:t>
            </a:r>
            <a:r>
              <a:rPr lang="en-US" sz="2400" dirty="0"/>
              <a:t>, </a:t>
            </a:r>
            <a:r>
              <a:rPr lang="en-US" sz="2400" dirty="0" err="1"/>
              <a:t>consectetuer</a:t>
            </a:r>
            <a:r>
              <a:rPr lang="en-US" sz="2400" dirty="0"/>
              <a:t> </a:t>
            </a:r>
            <a:r>
              <a:rPr lang="en-US" sz="2400" dirty="0" err="1"/>
              <a:t>adipiscing</a:t>
            </a:r>
            <a:r>
              <a:rPr lang="en-US" sz="2400" dirty="0"/>
              <a:t> </a:t>
            </a:r>
            <a:r>
              <a:rPr lang="en-US" sz="2400" dirty="0" err="1"/>
              <a:t>elit</a:t>
            </a:r>
            <a:r>
              <a:rPr lang="en-US" sz="2400" dirty="0"/>
              <a:t>. </a:t>
            </a:r>
            <a:r>
              <a:rPr lang="en-US" sz="2400" dirty="0" err="1"/>
              <a:t>Nullam</a:t>
            </a:r>
            <a:r>
              <a:rPr lang="en-US" sz="2400" dirty="0"/>
              <a:t> </a:t>
            </a:r>
            <a:r>
              <a:rPr lang="en-US" sz="2400" dirty="0" err="1"/>
              <a:t>mollis</a:t>
            </a:r>
            <a:r>
              <a:rPr lang="en-US" sz="2400" dirty="0"/>
              <a:t> </a:t>
            </a:r>
            <a:r>
              <a:rPr lang="en-US" sz="2400" dirty="0" err="1"/>
              <a:t>leo</a:t>
            </a:r>
            <a:r>
              <a:rPr lang="en-US" sz="2400" dirty="0"/>
              <a:t> id </a:t>
            </a:r>
            <a:r>
              <a:rPr lang="en-US" sz="2400" dirty="0" err="1"/>
              <a:t>neque</a:t>
            </a:r>
            <a:r>
              <a:rPr lang="en-US" sz="2400" dirty="0"/>
              <a:t>. In id </a:t>
            </a:r>
            <a:r>
              <a:rPr lang="en-US" sz="2400" dirty="0" err="1"/>
              <a:t>nunc</a:t>
            </a:r>
            <a:r>
              <a:rPr lang="en-US" sz="2400" dirty="0"/>
              <a:t> non </a:t>
            </a:r>
            <a:r>
              <a:rPr lang="en-US" sz="2400" dirty="0" err="1"/>
              <a:t>urna</a:t>
            </a:r>
            <a:r>
              <a:rPr lang="en-US" sz="2400" dirty="0"/>
              <a:t> dictum </a:t>
            </a:r>
            <a:r>
              <a:rPr lang="en-US" sz="2400" dirty="0" err="1"/>
              <a:t>accumsan</a:t>
            </a:r>
            <a:r>
              <a:rPr lang="en-US" sz="2400" dirty="0"/>
              <a:t>. In porta pulvinar </a:t>
            </a:r>
            <a:r>
              <a:rPr lang="en-US" sz="2400" dirty="0" err="1"/>
              <a:t>tellus</a:t>
            </a:r>
            <a:r>
              <a:rPr lang="en-US" sz="2400" dirty="0"/>
              <a:t>. </a:t>
            </a:r>
            <a:r>
              <a:rPr lang="en-US" sz="2400" dirty="0" err="1"/>
              <a:t>Pellentesque</a:t>
            </a:r>
            <a:r>
              <a:rPr lang="en-US" sz="2400" dirty="0"/>
              <a:t> id </a:t>
            </a:r>
            <a:r>
              <a:rPr lang="en-US" sz="2400" dirty="0" err="1"/>
              <a:t>est</a:t>
            </a:r>
            <a:r>
              <a:rPr lang="en-US" sz="2400" dirty="0"/>
              <a:t> </a:t>
            </a:r>
            <a:r>
              <a:rPr lang="en-US" sz="2400" dirty="0" err="1"/>
              <a:t>nec</a:t>
            </a:r>
            <a:r>
              <a:rPr lang="en-US" sz="2400" dirty="0"/>
              <a:t> </a:t>
            </a:r>
            <a:r>
              <a:rPr lang="en-US" sz="2400" dirty="0" err="1"/>
              <a:t>diam</a:t>
            </a:r>
            <a:r>
              <a:rPr lang="en-US" sz="2400" dirty="0"/>
              <a:t> </a:t>
            </a:r>
            <a:r>
              <a:rPr lang="en-US" sz="2400" dirty="0" err="1"/>
              <a:t>placerat</a:t>
            </a:r>
            <a:r>
              <a:rPr lang="en-US" sz="2400" dirty="0"/>
              <a:t> </a:t>
            </a:r>
            <a:r>
              <a:rPr lang="en-US" sz="2400" dirty="0" err="1"/>
              <a:t>consequat</a:t>
            </a:r>
            <a:r>
              <a:rPr lang="en-US" sz="2400" dirty="0"/>
              <a:t>. </a:t>
            </a:r>
            <a:r>
              <a:rPr lang="en-US" sz="2400" dirty="0" err="1"/>
              <a:t>Suspendisse</a:t>
            </a:r>
            <a:r>
              <a:rPr lang="en-US" sz="2400" dirty="0"/>
              <a:t> </a:t>
            </a:r>
            <a:r>
              <a:rPr lang="en-US" sz="2400" dirty="0" err="1"/>
              <a:t>eu</a:t>
            </a:r>
            <a:r>
              <a:rPr lang="en-US" sz="2400" dirty="0"/>
              <a:t> </a:t>
            </a:r>
            <a:r>
              <a:rPr lang="en-US" sz="2400" dirty="0" err="1"/>
              <a:t>tellus</a:t>
            </a:r>
            <a:r>
              <a:rPr lang="en-US" sz="2400" dirty="0"/>
              <a:t>. </a:t>
            </a:r>
            <a:r>
              <a:rPr lang="en-US" sz="2400" dirty="0" err="1"/>
              <a:t>Pellentesque</a:t>
            </a:r>
            <a:r>
              <a:rPr lang="en-US" sz="2400" dirty="0"/>
              <a:t> non </a:t>
            </a:r>
            <a:r>
              <a:rPr lang="en-US" sz="2400" dirty="0" err="1"/>
              <a:t>eros</a:t>
            </a:r>
            <a:r>
              <a:rPr lang="en-US" sz="2400" dirty="0"/>
              <a:t>. </a:t>
            </a:r>
            <a:r>
              <a:rPr lang="en-US" sz="2400" dirty="0" err="1"/>
              <a:t>Donec</a:t>
            </a:r>
            <a:r>
              <a:rPr lang="en-US" sz="2400" dirty="0"/>
              <a:t> lacinia </a:t>
            </a:r>
            <a:r>
              <a:rPr lang="en-US" sz="2400" dirty="0" err="1"/>
              <a:t>velit</a:t>
            </a:r>
            <a:r>
              <a:rPr lang="en-US" sz="2400" dirty="0"/>
              <a:t> at </a:t>
            </a:r>
            <a:r>
              <a:rPr lang="en-US" sz="2400" dirty="0" err="1"/>
              <a:t>leo</a:t>
            </a:r>
            <a:r>
              <a:rPr lang="en-US" sz="2400" dirty="0"/>
              <a:t>. </a:t>
            </a:r>
            <a:r>
              <a:rPr lang="en-US" sz="2400" dirty="0" err="1"/>
              <a:t>Donec</a:t>
            </a:r>
            <a:r>
              <a:rPr lang="en-US" sz="2400" dirty="0"/>
              <a:t> </a:t>
            </a:r>
            <a:r>
              <a:rPr lang="en-US" sz="2400" dirty="0" err="1"/>
              <a:t>facilisis</a:t>
            </a:r>
            <a:r>
              <a:rPr lang="en-US" sz="2400" dirty="0"/>
              <a:t> </a:t>
            </a:r>
            <a:r>
              <a:rPr lang="en-US" sz="2400" dirty="0" err="1"/>
              <a:t>nibh</a:t>
            </a:r>
            <a:r>
              <a:rPr lang="en-US" sz="2400" dirty="0"/>
              <a:t> </a:t>
            </a:r>
            <a:r>
              <a:rPr lang="en-US" sz="2400" dirty="0" err="1"/>
              <a:t>vel</a:t>
            </a:r>
            <a:r>
              <a:rPr lang="en-US" sz="2400" dirty="0"/>
              <a:t> </a:t>
            </a:r>
            <a:r>
              <a:rPr lang="en-US" sz="2400" dirty="0" err="1"/>
              <a:t>massa</a:t>
            </a:r>
            <a:r>
              <a:rPr lang="en-US" sz="2400" dirty="0"/>
              <a:t>. Duis </a:t>
            </a:r>
            <a:r>
              <a:rPr lang="en-US" sz="2400" dirty="0" err="1"/>
              <a:t>sodales</a:t>
            </a:r>
            <a:r>
              <a:rPr lang="en-US" sz="2400" dirty="0"/>
              <a:t>. </a:t>
            </a:r>
            <a:r>
              <a:rPr lang="en-US" sz="2400" dirty="0" err="1"/>
              <a:t>Suspendisse</a:t>
            </a:r>
            <a:r>
              <a:rPr lang="en-US" sz="2400" dirty="0"/>
              <a:t> </a:t>
            </a:r>
            <a:r>
              <a:rPr lang="en-US" sz="2400" dirty="0" err="1"/>
              <a:t>nibh</a:t>
            </a:r>
            <a:r>
              <a:rPr lang="en-US" sz="2400" dirty="0"/>
              <a:t> </a:t>
            </a:r>
            <a:r>
              <a:rPr lang="en-US" sz="2400" dirty="0" err="1"/>
              <a:t>eros</a:t>
            </a:r>
            <a:r>
              <a:rPr lang="en-US" sz="2400" dirty="0"/>
              <a:t>, </a:t>
            </a:r>
            <a:r>
              <a:rPr lang="en-US" sz="2400" dirty="0" err="1"/>
              <a:t>volutpat</a:t>
            </a:r>
            <a:r>
              <a:rPr lang="en-US" sz="2400" dirty="0"/>
              <a:t> non, </a:t>
            </a:r>
            <a:r>
              <a:rPr lang="en-US" sz="2400" dirty="0" err="1"/>
              <a:t>ullamcorper</a:t>
            </a:r>
            <a:r>
              <a:rPr lang="en-US" sz="2400" dirty="0"/>
              <a:t> ac, </a:t>
            </a:r>
            <a:r>
              <a:rPr lang="en-US" sz="2400" dirty="0" err="1"/>
              <a:t>pellentesque</a:t>
            </a:r>
            <a:r>
              <a:rPr lang="en-US" sz="2400" dirty="0"/>
              <a:t> in, sem. Cras </a:t>
            </a:r>
            <a:r>
              <a:rPr lang="en-US" sz="2400" dirty="0" err="1"/>
              <a:t>placerat</a:t>
            </a:r>
            <a:r>
              <a:rPr lang="en-US" sz="2400" dirty="0"/>
              <a:t> </a:t>
            </a:r>
            <a:r>
              <a:rPr lang="en-US" sz="2400" dirty="0" err="1"/>
              <a:t>hendrerit</a:t>
            </a:r>
            <a:r>
              <a:rPr lang="en-US" sz="2400" dirty="0"/>
              <a:t> diam. </a:t>
            </a:r>
          </a:p>
          <a:p>
            <a:pPr>
              <a:lnSpc>
                <a:spcPct val="150000"/>
              </a:lnSpc>
            </a:pPr>
            <a:r>
              <a:rPr lang="en-US" sz="2400" dirty="0" err="1"/>
              <a:t>Nulla</a:t>
            </a:r>
            <a:r>
              <a:rPr lang="en-US" sz="2400" dirty="0"/>
              <a:t> et dolor ac </a:t>
            </a:r>
            <a:r>
              <a:rPr lang="en-US" sz="2400" dirty="0" err="1"/>
              <a:t>turpis</a:t>
            </a:r>
            <a:r>
              <a:rPr lang="en-US" sz="2400" dirty="0"/>
              <a:t> </a:t>
            </a:r>
            <a:r>
              <a:rPr lang="en-US" sz="2400" dirty="0" err="1"/>
              <a:t>fringilla</a:t>
            </a:r>
            <a:r>
              <a:rPr lang="en-US" sz="2400" dirty="0"/>
              <a:t> semper. </a:t>
            </a:r>
            <a:r>
              <a:rPr lang="en-US" sz="2400" dirty="0" err="1"/>
              <a:t>Proin</a:t>
            </a:r>
            <a:r>
              <a:rPr lang="en-US" sz="2400" dirty="0"/>
              <a:t> pulvinar. Integer sem. </a:t>
            </a:r>
            <a:r>
              <a:rPr lang="en-US" sz="2400" dirty="0" err="1"/>
              <a:t>Quisque</a:t>
            </a:r>
            <a:r>
              <a:rPr lang="en-US" sz="2400" dirty="0"/>
              <a:t> </a:t>
            </a:r>
            <a:r>
              <a:rPr lang="en-US" sz="2400" dirty="0" err="1"/>
              <a:t>quis</a:t>
            </a:r>
            <a:r>
              <a:rPr lang="en-US" sz="2400" dirty="0"/>
              <a:t> magna </a:t>
            </a:r>
            <a:r>
              <a:rPr lang="en-US" sz="2400" dirty="0" err="1"/>
              <a:t>euismod</a:t>
            </a:r>
            <a:r>
              <a:rPr lang="en-US" sz="2400" dirty="0"/>
              <a:t> </a:t>
            </a:r>
            <a:r>
              <a:rPr lang="en-US" sz="2400" dirty="0" err="1"/>
              <a:t>augue</a:t>
            </a:r>
            <a:r>
              <a:rPr lang="en-US" sz="2400" dirty="0"/>
              <a:t> </a:t>
            </a:r>
            <a:r>
              <a:rPr lang="en-US" sz="2400" dirty="0" err="1"/>
              <a:t>consectetuer</a:t>
            </a:r>
            <a:r>
              <a:rPr lang="en-US" sz="2400" dirty="0"/>
              <a:t> </a:t>
            </a:r>
            <a:r>
              <a:rPr lang="en-US" sz="2400" dirty="0" err="1"/>
              <a:t>elementum</a:t>
            </a:r>
            <a:r>
              <a:rPr lang="en-US" sz="2400" dirty="0"/>
              <a:t>. </a:t>
            </a:r>
            <a:r>
              <a:rPr lang="en-US" sz="2400" dirty="0" err="1"/>
              <a:t>Vivamus</a:t>
            </a:r>
            <a:r>
              <a:rPr lang="en-US" sz="2400" dirty="0"/>
              <a:t> </a:t>
            </a:r>
            <a:r>
              <a:rPr lang="en-US" sz="2400" dirty="0" err="1"/>
              <a:t>turpis</a:t>
            </a:r>
            <a:r>
              <a:rPr lang="en-US" sz="2400" dirty="0"/>
              <a:t>. Maecenas </a:t>
            </a:r>
            <a:r>
              <a:rPr lang="en-US" sz="2400" dirty="0" err="1"/>
              <a:t>lectus</a:t>
            </a:r>
            <a:r>
              <a:rPr lang="en-US" sz="2400" dirty="0"/>
              <a:t> </a:t>
            </a:r>
            <a:r>
              <a:rPr lang="en-US" sz="2400" dirty="0" err="1"/>
              <a:t>tortor</a:t>
            </a:r>
            <a:r>
              <a:rPr lang="en-US" sz="2400" dirty="0"/>
              <a:t>, </a:t>
            </a:r>
            <a:r>
              <a:rPr lang="en-US" sz="2400" dirty="0" err="1"/>
              <a:t>accumsan</a:t>
            </a:r>
            <a:r>
              <a:rPr lang="en-US" sz="2400" dirty="0"/>
              <a:t> ac, cursus </a:t>
            </a:r>
            <a:r>
              <a:rPr lang="en-US" sz="2400" dirty="0" err="1"/>
              <a:t>pretium</a:t>
            </a:r>
            <a:r>
              <a:rPr lang="en-US" sz="2400" dirty="0"/>
              <a:t>, </a:t>
            </a:r>
            <a:r>
              <a:rPr lang="en-US" sz="2400" dirty="0" err="1"/>
              <a:t>hendrerit</a:t>
            </a:r>
            <a:r>
              <a:rPr lang="en-US" sz="2400" dirty="0"/>
              <a:t> sit </a:t>
            </a:r>
            <a:r>
              <a:rPr lang="en-US" sz="2400" dirty="0" err="1"/>
              <a:t>amet</a:t>
            </a:r>
            <a:r>
              <a:rPr lang="en-US" sz="2400" dirty="0"/>
              <a:t>, </a:t>
            </a:r>
            <a:r>
              <a:rPr lang="en-US" sz="2400" dirty="0" err="1"/>
              <a:t>quam</a:t>
            </a:r>
            <a:r>
              <a:rPr lang="en-US" sz="2400" dirty="0"/>
              <a:t>. </a:t>
            </a:r>
            <a:r>
              <a:rPr lang="en-US" sz="2400" dirty="0" err="1"/>
              <a:t>Vivamus</a:t>
            </a:r>
            <a:r>
              <a:rPr lang="en-US" sz="2400" dirty="0"/>
              <a:t> in </a:t>
            </a:r>
            <a:r>
              <a:rPr lang="en-US" sz="2400" dirty="0" err="1"/>
              <a:t>massa</a:t>
            </a:r>
            <a:r>
              <a:rPr lang="en-US" sz="2400" dirty="0"/>
              <a:t> ac </a:t>
            </a:r>
            <a:r>
              <a:rPr lang="en-US" sz="2400" dirty="0" err="1"/>
              <a:t>pede</a:t>
            </a:r>
            <a:r>
              <a:rPr lang="en-US" sz="2400" dirty="0"/>
              <a:t> lacinia </a:t>
            </a:r>
            <a:r>
              <a:rPr lang="en-US" sz="2400" dirty="0" err="1"/>
              <a:t>egestas</a:t>
            </a:r>
            <a:r>
              <a:rPr lang="en-US" sz="2400" dirty="0"/>
              <a:t>. Vestibulum ante ipsum </a:t>
            </a:r>
            <a:r>
              <a:rPr lang="en-US" sz="2400" dirty="0" err="1"/>
              <a:t>primis</a:t>
            </a:r>
            <a:r>
              <a:rPr lang="en-US" sz="2400" dirty="0"/>
              <a:t> in </a:t>
            </a:r>
            <a:r>
              <a:rPr lang="en-US" sz="2400" dirty="0" err="1"/>
              <a:t>faucibus</a:t>
            </a:r>
            <a:r>
              <a:rPr lang="en-US" sz="2400" dirty="0"/>
              <a:t> </a:t>
            </a:r>
            <a:r>
              <a:rPr lang="en-US" sz="2400" dirty="0" err="1"/>
              <a:t>orci</a:t>
            </a:r>
            <a:r>
              <a:rPr lang="en-US" sz="2400" dirty="0"/>
              <a:t> </a:t>
            </a:r>
            <a:r>
              <a:rPr lang="en-US" sz="2400" dirty="0" err="1"/>
              <a:t>luctus</a:t>
            </a:r>
            <a:r>
              <a:rPr lang="en-US" sz="2400" dirty="0"/>
              <a:t> et </a:t>
            </a:r>
            <a:r>
              <a:rPr lang="en-US" sz="2400" dirty="0" err="1"/>
              <a:t>ultrices</a:t>
            </a:r>
            <a:r>
              <a:rPr lang="en-US" sz="2400" dirty="0"/>
              <a:t> </a:t>
            </a:r>
            <a:r>
              <a:rPr lang="en-US" sz="2400" dirty="0" err="1"/>
              <a:t>posuere</a:t>
            </a:r>
            <a:r>
              <a:rPr lang="en-US" sz="2400" dirty="0"/>
              <a:t> </a:t>
            </a:r>
            <a:r>
              <a:rPr lang="en-US" sz="2400" dirty="0" err="1"/>
              <a:t>cubilia</a:t>
            </a:r>
            <a:r>
              <a:rPr lang="en-US" sz="2400" dirty="0"/>
              <a:t> </a:t>
            </a:r>
            <a:r>
              <a:rPr lang="en-US" sz="2400" dirty="0" err="1"/>
              <a:t>Curae</a:t>
            </a:r>
            <a:r>
              <a:rPr lang="en-US" sz="2400" dirty="0"/>
              <a:t>; </a:t>
            </a:r>
            <a:r>
              <a:rPr lang="en-US" sz="2400" dirty="0" err="1"/>
              <a:t>Sed</a:t>
            </a:r>
            <a:r>
              <a:rPr lang="en-US" sz="2400" dirty="0"/>
              <a:t> </a:t>
            </a:r>
            <a:r>
              <a:rPr lang="en-US" sz="2400" dirty="0" err="1"/>
              <a:t>aliquet</a:t>
            </a:r>
            <a:r>
              <a:rPr lang="en-US" sz="2400" dirty="0"/>
              <a:t> pharetra </a:t>
            </a:r>
            <a:r>
              <a:rPr lang="en-US" sz="2400" dirty="0" err="1"/>
              <a:t>sapien</a:t>
            </a:r>
            <a:r>
              <a:rPr lang="en-US" sz="2400" dirty="0"/>
              <a:t>. </a:t>
            </a:r>
            <a:r>
              <a:rPr lang="en-US" sz="2400" dirty="0" err="1"/>
              <a:t>Proin</a:t>
            </a:r>
            <a:r>
              <a:rPr lang="en-US" sz="2400" dirty="0"/>
              <a:t> </a:t>
            </a:r>
            <a:r>
              <a:rPr lang="en-US" sz="2400" dirty="0" err="1"/>
              <a:t>vulputate</a:t>
            </a:r>
            <a:r>
              <a:rPr lang="en-US" sz="2400" dirty="0"/>
              <a:t> dui at </a:t>
            </a:r>
            <a:r>
              <a:rPr lang="en-US" sz="2400" dirty="0" err="1"/>
              <a:t>enim</a:t>
            </a:r>
            <a:r>
              <a:rPr lang="en-US" sz="2400" dirty="0"/>
              <a:t> </a:t>
            </a:r>
            <a:r>
              <a:rPr lang="en-US" sz="2400" dirty="0" err="1"/>
              <a:t>iaculis</a:t>
            </a:r>
            <a:r>
              <a:rPr lang="en-US" sz="2400" dirty="0"/>
              <a:t> </a:t>
            </a:r>
            <a:r>
              <a:rPr lang="en-US" sz="2400" dirty="0" err="1"/>
              <a:t>hendrerit</a:t>
            </a:r>
            <a:r>
              <a:rPr lang="en-US" sz="2400" dirty="0"/>
              <a:t>. Cras </a:t>
            </a:r>
            <a:r>
              <a:rPr lang="en-US" sz="2400" dirty="0" err="1"/>
              <a:t>sodales</a:t>
            </a:r>
            <a:r>
              <a:rPr lang="en-US" sz="2400" dirty="0"/>
              <a:t> </a:t>
            </a:r>
            <a:r>
              <a:rPr lang="en-US" sz="2400" dirty="0" err="1"/>
              <a:t>placerat</a:t>
            </a:r>
            <a:r>
              <a:rPr lang="en-US" sz="2400" dirty="0"/>
              <a:t> </a:t>
            </a:r>
            <a:r>
              <a:rPr lang="en-US" sz="2400" dirty="0" err="1"/>
              <a:t>nunc</a:t>
            </a:r>
            <a:r>
              <a:rPr lang="en-US" sz="2400" dirty="0"/>
              <a:t>. </a:t>
            </a:r>
            <a:r>
              <a:rPr lang="en-US" sz="2400" dirty="0" err="1"/>
              <a:t>Suspendisse</a:t>
            </a:r>
            <a:r>
              <a:rPr lang="en-US" sz="2400" dirty="0"/>
              <a:t> </a:t>
            </a:r>
            <a:r>
              <a:rPr lang="en-US" sz="2400" dirty="0" err="1"/>
              <a:t>ut</a:t>
            </a:r>
            <a:r>
              <a:rPr lang="en-US" sz="2400" dirty="0"/>
              <a:t> </a:t>
            </a:r>
            <a:r>
              <a:rPr lang="en-US" sz="2400" dirty="0" err="1"/>
              <a:t>neque</a:t>
            </a:r>
            <a:r>
              <a:rPr lang="en-US" sz="2400" dirty="0"/>
              <a:t>. </a:t>
            </a:r>
            <a:r>
              <a:rPr lang="en-US" sz="2400" dirty="0" err="1"/>
              <a:t>Suspendisse</a:t>
            </a:r>
            <a:r>
              <a:rPr lang="en-US" sz="2400" dirty="0"/>
              <a:t> </a:t>
            </a:r>
            <a:r>
              <a:rPr lang="en-US" sz="2400" dirty="0" err="1"/>
              <a:t>eget</a:t>
            </a:r>
            <a:r>
              <a:rPr lang="en-US" sz="2400" dirty="0"/>
              <a:t> </a:t>
            </a:r>
            <a:r>
              <a:rPr lang="en-US" sz="2400" dirty="0" err="1"/>
              <a:t>elit</a:t>
            </a:r>
            <a:r>
              <a:rPr lang="en-US" sz="2400" dirty="0"/>
              <a:t> </a:t>
            </a:r>
            <a:r>
              <a:rPr lang="en-US" sz="2400" dirty="0" err="1"/>
              <a:t>quis</a:t>
            </a:r>
            <a:r>
              <a:rPr lang="en-US" sz="2400" dirty="0"/>
              <a:t> </a:t>
            </a:r>
            <a:r>
              <a:rPr lang="en-US" sz="2400" dirty="0" err="1"/>
              <a:t>augue</a:t>
            </a:r>
            <a:r>
              <a:rPr lang="en-US" sz="2400" dirty="0"/>
              <a:t> tempus </a:t>
            </a:r>
            <a:r>
              <a:rPr lang="en-US" sz="2400" dirty="0" err="1"/>
              <a:t>eleifend</a:t>
            </a:r>
            <a:r>
              <a:rPr lang="en-US" sz="2400" dirty="0"/>
              <a:t>. </a:t>
            </a:r>
          </a:p>
          <a:p>
            <a:pPr>
              <a:lnSpc>
                <a:spcPct val="150000"/>
              </a:lnSpc>
            </a:pPr>
            <a:r>
              <a:rPr lang="en-US" sz="2400" dirty="0" err="1"/>
              <a:t>Curabitur</a:t>
            </a:r>
            <a:r>
              <a:rPr lang="en-US" sz="2400" dirty="0"/>
              <a:t> </a:t>
            </a:r>
            <a:r>
              <a:rPr lang="en-US" sz="2400" dirty="0" err="1"/>
              <a:t>sollicitudin</a:t>
            </a:r>
            <a:r>
              <a:rPr lang="en-US" sz="2400" dirty="0"/>
              <a:t>. </a:t>
            </a:r>
            <a:r>
              <a:rPr lang="en-US" sz="2400" dirty="0" err="1"/>
              <a:t>Aenean</a:t>
            </a:r>
            <a:r>
              <a:rPr lang="en-US" sz="2400" dirty="0"/>
              <a:t> </a:t>
            </a:r>
            <a:r>
              <a:rPr lang="en-US" sz="2400" dirty="0" err="1"/>
              <a:t>scelerisque</a:t>
            </a:r>
            <a:r>
              <a:rPr lang="en-US" sz="2400" dirty="0"/>
              <a:t>. </a:t>
            </a:r>
            <a:r>
              <a:rPr lang="en-US" sz="2400" dirty="0" err="1"/>
              <a:t>Proin</a:t>
            </a:r>
            <a:r>
              <a:rPr lang="en-US" sz="2400" dirty="0"/>
              <a:t> at </a:t>
            </a:r>
            <a:r>
              <a:rPr lang="en-US" sz="2400" dirty="0" err="1"/>
              <a:t>massa</a:t>
            </a:r>
            <a:r>
              <a:rPr lang="en-US" sz="2400" dirty="0"/>
              <a:t> </a:t>
            </a:r>
            <a:r>
              <a:rPr lang="en-US" sz="2400" dirty="0" err="1"/>
              <a:t>sed</a:t>
            </a:r>
            <a:r>
              <a:rPr lang="en-US" sz="2400" dirty="0"/>
              <a:t> </a:t>
            </a:r>
            <a:r>
              <a:rPr lang="en-US" sz="2400" dirty="0" err="1"/>
              <a:t>pede</a:t>
            </a:r>
            <a:r>
              <a:rPr lang="en-US" sz="2400" dirty="0"/>
              <a:t> </a:t>
            </a:r>
            <a:r>
              <a:rPr lang="en-US" sz="2400" dirty="0" err="1"/>
              <a:t>luctus</a:t>
            </a:r>
            <a:r>
              <a:rPr lang="en-US" sz="2400" dirty="0"/>
              <a:t> </a:t>
            </a:r>
            <a:r>
              <a:rPr lang="en-US" sz="2400" dirty="0" err="1"/>
              <a:t>accumsan</a:t>
            </a:r>
            <a:r>
              <a:rPr lang="en-US" sz="2400" dirty="0"/>
              <a:t>. </a:t>
            </a:r>
            <a:r>
              <a:rPr lang="en-US" sz="2400" dirty="0" err="1"/>
              <a:t>Vivamus</a:t>
            </a:r>
            <a:r>
              <a:rPr lang="en-US" sz="2400" dirty="0"/>
              <a:t> </a:t>
            </a:r>
            <a:r>
              <a:rPr lang="en-US" sz="2400" dirty="0" err="1"/>
              <a:t>auctor</a:t>
            </a:r>
            <a:r>
              <a:rPr lang="en-US" sz="2400" dirty="0"/>
              <a:t> </a:t>
            </a:r>
            <a:r>
              <a:rPr lang="en-US" sz="2400" dirty="0" err="1"/>
              <a:t>justo</a:t>
            </a:r>
            <a:r>
              <a:rPr lang="en-US" sz="2400" dirty="0"/>
              <a:t> non </a:t>
            </a:r>
            <a:r>
              <a:rPr lang="en-US" sz="2400" dirty="0" err="1"/>
              <a:t>velit</a:t>
            </a:r>
            <a:r>
              <a:rPr lang="en-US" sz="2400" dirty="0"/>
              <a:t>. </a:t>
            </a:r>
            <a:r>
              <a:rPr lang="en-US" sz="2400" dirty="0" err="1"/>
              <a:t>Quisque</a:t>
            </a:r>
            <a:r>
              <a:rPr lang="en-US" sz="2400" dirty="0"/>
              <a:t> </a:t>
            </a:r>
            <a:r>
              <a:rPr lang="en-US" sz="2400" dirty="0" err="1"/>
              <a:t>sapien</a:t>
            </a:r>
            <a:r>
              <a:rPr lang="en-US" sz="2400" dirty="0"/>
              <a:t> </a:t>
            </a:r>
            <a:r>
              <a:rPr lang="en-US" sz="2400" dirty="0" err="1"/>
              <a:t>urna</a:t>
            </a:r>
            <a:r>
              <a:rPr lang="en-US" sz="2400" dirty="0"/>
              <a:t>, </a:t>
            </a:r>
            <a:r>
              <a:rPr lang="en-US" sz="2400" dirty="0" err="1"/>
              <a:t>auctor</a:t>
            </a:r>
            <a:r>
              <a:rPr lang="en-US" sz="2400" dirty="0"/>
              <a:t> non, </a:t>
            </a:r>
            <a:r>
              <a:rPr lang="en-US" sz="2400" dirty="0" err="1"/>
              <a:t>elementum</a:t>
            </a:r>
            <a:r>
              <a:rPr lang="en-US" sz="2400" dirty="0"/>
              <a:t> in, </a:t>
            </a:r>
            <a:r>
              <a:rPr lang="en-US" sz="2400" dirty="0" err="1"/>
              <a:t>pretium</a:t>
            </a:r>
            <a:r>
              <a:rPr lang="en-US" sz="2400" dirty="0"/>
              <a:t> a, </a:t>
            </a:r>
            <a:r>
              <a:rPr lang="en-US" sz="2400" dirty="0" err="1"/>
              <a:t>massa</a:t>
            </a:r>
            <a:r>
              <a:rPr lang="en-US" sz="2400" dirty="0"/>
              <a:t>. Vestibulum ante ipsum </a:t>
            </a:r>
            <a:r>
              <a:rPr lang="en-US" sz="2400" dirty="0" err="1"/>
              <a:t>primis</a:t>
            </a:r>
            <a:r>
              <a:rPr lang="en-US" sz="2400" dirty="0"/>
              <a:t> in </a:t>
            </a:r>
            <a:r>
              <a:rPr lang="en-US" sz="2400" dirty="0" err="1"/>
              <a:t>faucibus</a:t>
            </a:r>
            <a:r>
              <a:rPr lang="en-US" sz="2400" dirty="0"/>
              <a:t> </a:t>
            </a:r>
            <a:r>
              <a:rPr lang="en-US" sz="2400" dirty="0" err="1"/>
              <a:t>orci</a:t>
            </a:r>
            <a:r>
              <a:rPr lang="en-US" sz="2400" dirty="0"/>
              <a:t> </a:t>
            </a:r>
            <a:r>
              <a:rPr lang="en-US" sz="2400" dirty="0" err="1"/>
              <a:t>luctus</a:t>
            </a:r>
            <a:r>
              <a:rPr lang="en-US" sz="2400" dirty="0"/>
              <a:t> et </a:t>
            </a:r>
            <a:r>
              <a:rPr lang="en-US" sz="2400" dirty="0" err="1"/>
              <a:t>ultrices</a:t>
            </a:r>
            <a:r>
              <a:rPr lang="en-US" sz="2400" dirty="0"/>
              <a:t> </a:t>
            </a:r>
            <a:r>
              <a:rPr lang="en-US" sz="2400" dirty="0" err="1"/>
              <a:t>posuere</a:t>
            </a:r>
            <a:r>
              <a:rPr lang="en-US" sz="2400" dirty="0"/>
              <a:t> </a:t>
            </a:r>
            <a:r>
              <a:rPr lang="en-US" sz="2400" dirty="0" err="1"/>
              <a:t>cubilia</a:t>
            </a:r>
            <a:r>
              <a:rPr lang="en-US" sz="2400" dirty="0"/>
              <a:t> </a:t>
            </a:r>
            <a:r>
              <a:rPr lang="en-US" sz="2400" dirty="0" err="1"/>
              <a:t>Curae</a:t>
            </a:r>
            <a:r>
              <a:rPr lang="en-US" sz="2400" dirty="0"/>
              <a:t>; </a:t>
            </a:r>
            <a:r>
              <a:rPr lang="en-US" sz="2400" dirty="0" err="1"/>
              <a:t>Fusce</a:t>
            </a:r>
            <a:r>
              <a:rPr lang="en-US" sz="2400" dirty="0"/>
              <a:t> ac </a:t>
            </a:r>
            <a:r>
              <a:rPr lang="en-US" sz="2400" dirty="0" err="1"/>
              <a:t>orci</a:t>
            </a:r>
            <a:r>
              <a:rPr lang="en-US" sz="2400" dirty="0"/>
              <a:t>. </a:t>
            </a:r>
            <a:r>
              <a:rPr lang="en-US" sz="2400" dirty="0" err="1"/>
              <a:t>Nullam</a:t>
            </a:r>
            <a:r>
              <a:rPr lang="en-US" sz="2400" dirty="0"/>
              <a:t> </a:t>
            </a:r>
            <a:r>
              <a:rPr lang="en-US" sz="2400" dirty="0" err="1"/>
              <a:t>laoreet</a:t>
            </a:r>
            <a:r>
              <a:rPr lang="en-US" sz="2400" dirty="0"/>
              <a:t>, ipsum </a:t>
            </a:r>
            <a:r>
              <a:rPr lang="en-US" sz="2400" dirty="0" err="1"/>
              <a:t>sagittis</a:t>
            </a:r>
            <a:r>
              <a:rPr lang="en-US" sz="2400" dirty="0"/>
              <a:t> </a:t>
            </a:r>
            <a:r>
              <a:rPr lang="en-US" sz="2400" dirty="0" err="1"/>
              <a:t>iaculis</a:t>
            </a:r>
            <a:r>
              <a:rPr lang="en-US" sz="2400" dirty="0"/>
              <a:t> dictum, lorem </a:t>
            </a:r>
            <a:r>
              <a:rPr lang="en-US" sz="2400" dirty="0" err="1"/>
              <a:t>diam</a:t>
            </a:r>
            <a:r>
              <a:rPr lang="en-US" sz="2400" dirty="0"/>
              <a:t> </a:t>
            </a:r>
            <a:r>
              <a:rPr lang="en-US" sz="2400" dirty="0" err="1"/>
              <a:t>malesuada</a:t>
            </a:r>
            <a:r>
              <a:rPr lang="en-US" sz="2400" dirty="0"/>
              <a:t> </a:t>
            </a:r>
            <a:r>
              <a:rPr lang="en-US" sz="2400" dirty="0" err="1"/>
              <a:t>nibh</a:t>
            </a:r>
            <a:r>
              <a:rPr lang="en-US" sz="2400" dirty="0"/>
              <a:t>, a </a:t>
            </a:r>
            <a:r>
              <a:rPr lang="en-US" sz="2400" dirty="0" err="1"/>
              <a:t>ultrices</a:t>
            </a:r>
            <a:r>
              <a:rPr lang="en-US" sz="2400" dirty="0"/>
              <a:t> </a:t>
            </a:r>
            <a:r>
              <a:rPr lang="en-US" sz="2400" dirty="0" err="1"/>
              <a:t>orci</a:t>
            </a:r>
            <a:r>
              <a:rPr lang="en-US" sz="2400" dirty="0"/>
              <a:t> </a:t>
            </a:r>
            <a:r>
              <a:rPr lang="en-US" sz="2400" dirty="0" err="1"/>
              <a:t>urna</a:t>
            </a:r>
            <a:r>
              <a:rPr lang="en-US" sz="2400" dirty="0"/>
              <a:t> at </a:t>
            </a:r>
            <a:r>
              <a:rPr lang="en-US" sz="2400" dirty="0" err="1"/>
              <a:t>quam</a:t>
            </a:r>
            <a:r>
              <a:rPr lang="en-US" sz="2400" dirty="0"/>
              <a:t>. </a:t>
            </a:r>
            <a:r>
              <a:rPr lang="en-US" sz="2400" dirty="0" err="1"/>
              <a:t>Aliquam</a:t>
            </a:r>
            <a:r>
              <a:rPr lang="en-US" sz="2400" dirty="0"/>
              <a:t> </a:t>
            </a:r>
            <a:r>
              <a:rPr lang="en-US" sz="2400" dirty="0" err="1"/>
              <a:t>congue</a:t>
            </a:r>
            <a:r>
              <a:rPr lang="en-US" sz="2400" dirty="0"/>
              <a:t>. </a:t>
            </a:r>
            <a:r>
              <a:rPr lang="en-US" sz="2400" dirty="0" err="1"/>
              <a:t>Sed</a:t>
            </a:r>
            <a:r>
              <a:rPr lang="en-US" sz="2400" dirty="0"/>
              <a:t> </a:t>
            </a:r>
            <a:r>
              <a:rPr lang="en-US" sz="2400" dirty="0" err="1"/>
              <a:t>nibh</a:t>
            </a:r>
            <a:r>
              <a:rPr lang="en-US" sz="2400" dirty="0"/>
              <a:t> </a:t>
            </a:r>
            <a:r>
              <a:rPr lang="en-US" sz="2400" dirty="0" err="1"/>
              <a:t>metus</a:t>
            </a:r>
            <a:r>
              <a:rPr lang="en-US" sz="2400" dirty="0"/>
              <a:t>, </a:t>
            </a:r>
            <a:r>
              <a:rPr lang="en-US" sz="2400" dirty="0" err="1"/>
              <a:t>iaculis</a:t>
            </a:r>
            <a:r>
              <a:rPr lang="en-US" sz="2400" dirty="0"/>
              <a:t> </a:t>
            </a:r>
            <a:r>
              <a:rPr lang="en-US" sz="2400" dirty="0" err="1"/>
              <a:t>eget</a:t>
            </a:r>
            <a:r>
              <a:rPr lang="en-US" sz="2400" dirty="0"/>
              <a:t>, </a:t>
            </a:r>
            <a:r>
              <a:rPr lang="en-US" sz="2400" dirty="0" err="1"/>
              <a:t>consequat</a:t>
            </a:r>
            <a:r>
              <a:rPr lang="en-US" sz="2400" dirty="0"/>
              <a:t> lacinia, </a:t>
            </a:r>
            <a:r>
              <a:rPr lang="en-US" sz="2400" dirty="0" err="1"/>
              <a:t>ullamcorper</a:t>
            </a:r>
            <a:r>
              <a:rPr lang="en-US" sz="2400" dirty="0"/>
              <a:t> non, mi. </a:t>
            </a:r>
            <a:r>
              <a:rPr lang="en-US" sz="2400" dirty="0" err="1"/>
              <a:t>Vivamus</a:t>
            </a:r>
            <a:r>
              <a:rPr lang="en-US" sz="2400" dirty="0"/>
              <a:t> </a:t>
            </a:r>
            <a:r>
              <a:rPr lang="en-US" sz="2400" dirty="0" err="1"/>
              <a:t>tempor</a:t>
            </a:r>
            <a:r>
              <a:rPr lang="en-US" sz="2400" dirty="0"/>
              <a:t>, </a:t>
            </a:r>
            <a:r>
              <a:rPr lang="en-US" sz="2400" dirty="0" err="1"/>
              <a:t>tortor</a:t>
            </a:r>
            <a:r>
              <a:rPr lang="en-US" sz="2400" dirty="0"/>
              <a:t> et </a:t>
            </a:r>
            <a:r>
              <a:rPr lang="en-US" sz="2400" dirty="0" err="1"/>
              <a:t>sodales</a:t>
            </a:r>
            <a:r>
              <a:rPr lang="en-US" sz="2400" dirty="0"/>
              <a:t> convallis, lorem lorem </a:t>
            </a:r>
            <a:r>
              <a:rPr lang="en-US" sz="2400" dirty="0" err="1"/>
              <a:t>hendrerit</a:t>
            </a:r>
            <a:r>
              <a:rPr lang="en-US" sz="2400" dirty="0"/>
              <a:t> </a:t>
            </a:r>
            <a:r>
              <a:rPr lang="en-US" sz="2400" dirty="0" err="1"/>
              <a:t>neque</a:t>
            </a:r>
            <a:r>
              <a:rPr lang="en-US" sz="2400" dirty="0"/>
              <a:t>, </a:t>
            </a:r>
            <a:r>
              <a:rPr lang="en-US" sz="2400" dirty="0" err="1"/>
              <a:t>feugiat</a:t>
            </a:r>
            <a:r>
              <a:rPr lang="en-US" sz="2400" dirty="0"/>
              <a:t> tempus </a:t>
            </a:r>
            <a:r>
              <a:rPr lang="en-US" sz="2400" dirty="0" err="1"/>
              <a:t>nisl</a:t>
            </a:r>
            <a:r>
              <a:rPr lang="en-US" sz="2400" dirty="0"/>
              <a:t> </a:t>
            </a:r>
            <a:r>
              <a:rPr lang="en-US" sz="2400" dirty="0" err="1"/>
              <a:t>turpis</a:t>
            </a:r>
            <a:r>
              <a:rPr lang="en-US" sz="2400" dirty="0"/>
              <a:t> ac </a:t>
            </a:r>
            <a:r>
              <a:rPr lang="en-US" sz="2400" dirty="0" err="1"/>
              <a:t>enim</a:t>
            </a:r>
            <a:r>
              <a:rPr lang="en-US" sz="2400" dirty="0"/>
              <a:t>. </a:t>
            </a:r>
          </a:p>
        </p:txBody>
      </p:sp>
      <p:graphicFrame>
        <p:nvGraphicFramePr>
          <p:cNvPr id="6" name="Chart 2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7343683"/>
              </p:ext>
            </p:extLst>
          </p:nvPr>
        </p:nvGraphicFramePr>
        <p:xfrm>
          <a:off x="24455170" y="14264033"/>
          <a:ext cx="11608904" cy="605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r:id="rId4" imgW="16186283" imgH="8187638" progId="Excel.Chart.8">
                  <p:embed/>
                </p:oleObj>
              </mc:Choice>
              <mc:Fallback>
                <p:oleObj r:id="rId4" imgW="16186283" imgH="8187638" progId="Excel.Chart.8">
                  <p:embed/>
                  <p:pic>
                    <p:nvPicPr>
                      <p:cNvPr id="1026" name="Chart 26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455170" y="14264033"/>
                        <a:ext cx="11608904" cy="60515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12749449" y="5920170"/>
            <a:ext cx="10972800" cy="14394016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</p:spPr>
        <p:txBody>
          <a:bodyPr lIns="36576" tIns="36576" rIns="36576" bIns="36576"/>
          <a:lstStyle/>
          <a:p>
            <a:r>
              <a:rPr lang="en-US" sz="4000" dirty="0">
                <a:solidFill>
                  <a:srgbClr val="000000"/>
                </a:solidFill>
                <a:latin typeface="Arial Black" pitchFamily="34" charset="0"/>
              </a:rPr>
              <a:t>Column 1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Lorem ipsum dolor sit </a:t>
            </a:r>
            <a:r>
              <a:rPr lang="en-US" sz="2400" dirty="0" err="1"/>
              <a:t>amet</a:t>
            </a:r>
            <a:r>
              <a:rPr lang="en-US" sz="2400" dirty="0"/>
              <a:t>, </a:t>
            </a:r>
            <a:r>
              <a:rPr lang="en-US" sz="2400" dirty="0" err="1"/>
              <a:t>consectetuer</a:t>
            </a:r>
            <a:r>
              <a:rPr lang="en-US" sz="2400" dirty="0"/>
              <a:t> </a:t>
            </a:r>
            <a:r>
              <a:rPr lang="en-US" sz="2400" dirty="0" err="1"/>
              <a:t>adipiscing</a:t>
            </a:r>
            <a:r>
              <a:rPr lang="en-US" sz="2400" dirty="0"/>
              <a:t> </a:t>
            </a:r>
            <a:r>
              <a:rPr lang="en-US" sz="2400" dirty="0" err="1"/>
              <a:t>elit</a:t>
            </a:r>
            <a:r>
              <a:rPr lang="en-US" sz="2400" dirty="0"/>
              <a:t>. </a:t>
            </a:r>
            <a:r>
              <a:rPr lang="en-US" sz="2400" dirty="0" err="1"/>
              <a:t>Nullam</a:t>
            </a:r>
            <a:r>
              <a:rPr lang="en-US" sz="2400" dirty="0"/>
              <a:t> </a:t>
            </a:r>
            <a:r>
              <a:rPr lang="en-US" sz="2400" dirty="0" err="1"/>
              <a:t>mollis</a:t>
            </a:r>
            <a:r>
              <a:rPr lang="en-US" sz="2400" dirty="0"/>
              <a:t> </a:t>
            </a:r>
            <a:r>
              <a:rPr lang="en-US" sz="2400" dirty="0" err="1"/>
              <a:t>leo</a:t>
            </a:r>
            <a:r>
              <a:rPr lang="en-US" sz="2400" dirty="0"/>
              <a:t> id </a:t>
            </a:r>
            <a:r>
              <a:rPr lang="en-US" sz="2400" dirty="0" err="1"/>
              <a:t>neque</a:t>
            </a:r>
            <a:r>
              <a:rPr lang="en-US" sz="2400" dirty="0"/>
              <a:t>. In id </a:t>
            </a:r>
            <a:r>
              <a:rPr lang="en-US" sz="2400" dirty="0" err="1"/>
              <a:t>nunc</a:t>
            </a:r>
            <a:r>
              <a:rPr lang="en-US" sz="2400" dirty="0"/>
              <a:t> non </a:t>
            </a:r>
            <a:r>
              <a:rPr lang="en-US" sz="2400" dirty="0" err="1"/>
              <a:t>urna</a:t>
            </a:r>
            <a:r>
              <a:rPr lang="en-US" sz="2400" dirty="0"/>
              <a:t> dictum </a:t>
            </a:r>
            <a:r>
              <a:rPr lang="en-US" sz="2400" dirty="0" err="1"/>
              <a:t>accumsan</a:t>
            </a:r>
            <a:r>
              <a:rPr lang="en-US" sz="2400" dirty="0"/>
              <a:t>. In porta pulvinar </a:t>
            </a:r>
            <a:r>
              <a:rPr lang="en-US" sz="2400" dirty="0" err="1"/>
              <a:t>tellus</a:t>
            </a:r>
            <a:r>
              <a:rPr lang="en-US" sz="2400" dirty="0"/>
              <a:t>. </a:t>
            </a:r>
            <a:r>
              <a:rPr lang="en-US" sz="2400" dirty="0" err="1"/>
              <a:t>Pellentesque</a:t>
            </a:r>
            <a:r>
              <a:rPr lang="en-US" sz="2400" dirty="0"/>
              <a:t> id </a:t>
            </a:r>
            <a:r>
              <a:rPr lang="en-US" sz="2400" dirty="0" err="1"/>
              <a:t>est</a:t>
            </a:r>
            <a:r>
              <a:rPr lang="en-US" sz="2400" dirty="0"/>
              <a:t> </a:t>
            </a:r>
            <a:r>
              <a:rPr lang="en-US" sz="2400" dirty="0" err="1"/>
              <a:t>nec</a:t>
            </a:r>
            <a:r>
              <a:rPr lang="en-US" sz="2400" dirty="0"/>
              <a:t> </a:t>
            </a:r>
            <a:r>
              <a:rPr lang="en-US" sz="2400" dirty="0" err="1"/>
              <a:t>diam</a:t>
            </a:r>
            <a:r>
              <a:rPr lang="en-US" sz="2400" dirty="0"/>
              <a:t> </a:t>
            </a:r>
            <a:r>
              <a:rPr lang="en-US" sz="2400" dirty="0" err="1"/>
              <a:t>placerat</a:t>
            </a:r>
            <a:r>
              <a:rPr lang="en-US" sz="2400" dirty="0"/>
              <a:t> </a:t>
            </a:r>
            <a:r>
              <a:rPr lang="en-US" sz="2400" dirty="0" err="1"/>
              <a:t>consequat</a:t>
            </a:r>
            <a:r>
              <a:rPr lang="en-US" sz="2400" dirty="0"/>
              <a:t>. </a:t>
            </a:r>
            <a:r>
              <a:rPr lang="en-US" sz="2400" dirty="0" err="1"/>
              <a:t>Suspendisse</a:t>
            </a:r>
            <a:r>
              <a:rPr lang="en-US" sz="2400" dirty="0"/>
              <a:t> </a:t>
            </a:r>
            <a:r>
              <a:rPr lang="en-US" sz="2400" dirty="0" err="1"/>
              <a:t>eu</a:t>
            </a:r>
            <a:r>
              <a:rPr lang="en-US" sz="2400" dirty="0"/>
              <a:t> </a:t>
            </a:r>
            <a:r>
              <a:rPr lang="en-US" sz="2400" dirty="0" err="1"/>
              <a:t>tellus</a:t>
            </a:r>
            <a:r>
              <a:rPr lang="en-US" sz="2400" dirty="0"/>
              <a:t>. </a:t>
            </a:r>
            <a:r>
              <a:rPr lang="en-US" sz="2400" dirty="0" err="1"/>
              <a:t>Pellentesque</a:t>
            </a:r>
            <a:r>
              <a:rPr lang="en-US" sz="2400" dirty="0"/>
              <a:t> non </a:t>
            </a:r>
            <a:r>
              <a:rPr lang="en-US" sz="2400" dirty="0" err="1"/>
              <a:t>eros</a:t>
            </a:r>
            <a:r>
              <a:rPr lang="en-US" sz="2400" dirty="0"/>
              <a:t>. </a:t>
            </a:r>
            <a:r>
              <a:rPr lang="en-US" sz="2400" dirty="0" err="1"/>
              <a:t>Donec</a:t>
            </a:r>
            <a:r>
              <a:rPr lang="en-US" sz="2400" dirty="0"/>
              <a:t> lacinia </a:t>
            </a:r>
            <a:r>
              <a:rPr lang="en-US" sz="2400" dirty="0" err="1"/>
              <a:t>velit</a:t>
            </a:r>
            <a:r>
              <a:rPr lang="en-US" sz="2400" dirty="0"/>
              <a:t> at </a:t>
            </a:r>
            <a:r>
              <a:rPr lang="en-US" sz="2400" dirty="0" err="1"/>
              <a:t>leo</a:t>
            </a:r>
            <a:r>
              <a:rPr lang="en-US" sz="2400" dirty="0"/>
              <a:t>. </a:t>
            </a:r>
            <a:r>
              <a:rPr lang="en-US" sz="2400" dirty="0" err="1"/>
              <a:t>Donec</a:t>
            </a:r>
            <a:r>
              <a:rPr lang="en-US" sz="2400" dirty="0"/>
              <a:t> </a:t>
            </a:r>
            <a:r>
              <a:rPr lang="en-US" sz="2400" dirty="0" err="1"/>
              <a:t>facilisis</a:t>
            </a:r>
            <a:r>
              <a:rPr lang="en-US" sz="2400" dirty="0"/>
              <a:t> </a:t>
            </a:r>
            <a:r>
              <a:rPr lang="en-US" sz="2400" dirty="0" err="1"/>
              <a:t>nibh</a:t>
            </a:r>
            <a:r>
              <a:rPr lang="en-US" sz="2400" dirty="0"/>
              <a:t> </a:t>
            </a:r>
            <a:r>
              <a:rPr lang="en-US" sz="2400" dirty="0" err="1"/>
              <a:t>vel</a:t>
            </a:r>
            <a:r>
              <a:rPr lang="en-US" sz="2400" dirty="0"/>
              <a:t> </a:t>
            </a:r>
            <a:r>
              <a:rPr lang="en-US" sz="2400" dirty="0" err="1"/>
              <a:t>massa</a:t>
            </a:r>
            <a:r>
              <a:rPr lang="en-US" sz="2400" dirty="0"/>
              <a:t>. Duis </a:t>
            </a:r>
            <a:r>
              <a:rPr lang="en-US" sz="2400" dirty="0" err="1"/>
              <a:t>sodales</a:t>
            </a:r>
            <a:r>
              <a:rPr lang="en-US" sz="2400" dirty="0"/>
              <a:t>. </a:t>
            </a:r>
            <a:r>
              <a:rPr lang="en-US" sz="2400" dirty="0" err="1"/>
              <a:t>Suspendisse</a:t>
            </a:r>
            <a:r>
              <a:rPr lang="en-US" sz="2400" dirty="0"/>
              <a:t> </a:t>
            </a:r>
            <a:r>
              <a:rPr lang="en-US" sz="2400" dirty="0" err="1"/>
              <a:t>nibh</a:t>
            </a:r>
            <a:r>
              <a:rPr lang="en-US" sz="2400" dirty="0"/>
              <a:t> </a:t>
            </a:r>
            <a:r>
              <a:rPr lang="en-US" sz="2400" dirty="0" err="1"/>
              <a:t>eros</a:t>
            </a:r>
            <a:r>
              <a:rPr lang="en-US" sz="2400" dirty="0"/>
              <a:t>, </a:t>
            </a:r>
            <a:r>
              <a:rPr lang="en-US" sz="2400" dirty="0" err="1"/>
              <a:t>volutpat</a:t>
            </a:r>
            <a:r>
              <a:rPr lang="en-US" sz="2400" dirty="0"/>
              <a:t> non, </a:t>
            </a:r>
            <a:r>
              <a:rPr lang="en-US" sz="2400" dirty="0" err="1"/>
              <a:t>ullamcorper</a:t>
            </a:r>
            <a:r>
              <a:rPr lang="en-US" sz="2400" dirty="0"/>
              <a:t> ac, </a:t>
            </a:r>
            <a:r>
              <a:rPr lang="en-US" sz="2400" dirty="0" err="1"/>
              <a:t>pellentesque</a:t>
            </a:r>
            <a:r>
              <a:rPr lang="en-US" sz="2400" dirty="0"/>
              <a:t> in, sem. Cras </a:t>
            </a:r>
            <a:r>
              <a:rPr lang="en-US" sz="2400" dirty="0" err="1"/>
              <a:t>placerat</a:t>
            </a:r>
            <a:r>
              <a:rPr lang="en-US" sz="2400" dirty="0"/>
              <a:t> </a:t>
            </a:r>
            <a:r>
              <a:rPr lang="en-US" sz="2400" dirty="0" err="1"/>
              <a:t>hendrerit</a:t>
            </a:r>
            <a:r>
              <a:rPr lang="en-US" sz="2400" dirty="0"/>
              <a:t> diam. </a:t>
            </a:r>
          </a:p>
          <a:p>
            <a:pPr>
              <a:lnSpc>
                <a:spcPct val="150000"/>
              </a:lnSpc>
            </a:pPr>
            <a:r>
              <a:rPr lang="en-US" sz="2400" dirty="0" err="1"/>
              <a:t>Nulla</a:t>
            </a:r>
            <a:r>
              <a:rPr lang="en-US" sz="2400" dirty="0"/>
              <a:t> et dolor ac </a:t>
            </a:r>
            <a:r>
              <a:rPr lang="en-US" sz="2400" dirty="0" err="1"/>
              <a:t>turpis</a:t>
            </a:r>
            <a:r>
              <a:rPr lang="en-US" sz="2400" dirty="0"/>
              <a:t> </a:t>
            </a:r>
            <a:r>
              <a:rPr lang="en-US" sz="2400" dirty="0" err="1"/>
              <a:t>fringilla</a:t>
            </a:r>
            <a:r>
              <a:rPr lang="en-US" sz="2400" dirty="0"/>
              <a:t> semper. </a:t>
            </a:r>
            <a:r>
              <a:rPr lang="en-US" sz="2400" dirty="0" err="1"/>
              <a:t>Proin</a:t>
            </a:r>
            <a:r>
              <a:rPr lang="en-US" sz="2400" dirty="0"/>
              <a:t> pulvinar. Integer sem. </a:t>
            </a:r>
            <a:r>
              <a:rPr lang="en-US" sz="2400" dirty="0" err="1"/>
              <a:t>Quisque</a:t>
            </a:r>
            <a:r>
              <a:rPr lang="en-US" sz="2400" dirty="0"/>
              <a:t> </a:t>
            </a:r>
            <a:r>
              <a:rPr lang="en-US" sz="2400" dirty="0" err="1"/>
              <a:t>quis</a:t>
            </a:r>
            <a:r>
              <a:rPr lang="en-US" sz="2400" dirty="0"/>
              <a:t> magna </a:t>
            </a:r>
            <a:r>
              <a:rPr lang="en-US" sz="2400" dirty="0" err="1"/>
              <a:t>euismod</a:t>
            </a:r>
            <a:r>
              <a:rPr lang="en-US" sz="2400" dirty="0"/>
              <a:t> </a:t>
            </a:r>
            <a:r>
              <a:rPr lang="en-US" sz="2400" dirty="0" err="1"/>
              <a:t>augue</a:t>
            </a:r>
            <a:r>
              <a:rPr lang="en-US" sz="2400" dirty="0"/>
              <a:t> </a:t>
            </a:r>
            <a:r>
              <a:rPr lang="en-US" sz="2400" dirty="0" err="1"/>
              <a:t>consectetuer</a:t>
            </a:r>
            <a:r>
              <a:rPr lang="en-US" sz="2400" dirty="0"/>
              <a:t> </a:t>
            </a:r>
            <a:r>
              <a:rPr lang="en-US" sz="2400" dirty="0" err="1"/>
              <a:t>elementum</a:t>
            </a:r>
            <a:r>
              <a:rPr lang="en-US" sz="2400" dirty="0"/>
              <a:t>. </a:t>
            </a:r>
            <a:r>
              <a:rPr lang="en-US" sz="2400" dirty="0" err="1"/>
              <a:t>Vivamus</a:t>
            </a:r>
            <a:r>
              <a:rPr lang="en-US" sz="2400" dirty="0"/>
              <a:t> </a:t>
            </a:r>
            <a:r>
              <a:rPr lang="en-US" sz="2400" dirty="0" err="1"/>
              <a:t>turpis</a:t>
            </a:r>
            <a:r>
              <a:rPr lang="en-US" sz="2400" dirty="0"/>
              <a:t>. Maecenas </a:t>
            </a:r>
            <a:r>
              <a:rPr lang="en-US" sz="2400" dirty="0" err="1"/>
              <a:t>lectus</a:t>
            </a:r>
            <a:r>
              <a:rPr lang="en-US" sz="2400" dirty="0"/>
              <a:t> </a:t>
            </a:r>
            <a:r>
              <a:rPr lang="en-US" sz="2400" dirty="0" err="1"/>
              <a:t>tortor</a:t>
            </a:r>
            <a:r>
              <a:rPr lang="en-US" sz="2400" dirty="0"/>
              <a:t>, </a:t>
            </a:r>
            <a:r>
              <a:rPr lang="en-US" sz="2400" dirty="0" err="1"/>
              <a:t>accumsan</a:t>
            </a:r>
            <a:r>
              <a:rPr lang="en-US" sz="2400" dirty="0"/>
              <a:t> ac, cursus </a:t>
            </a:r>
            <a:r>
              <a:rPr lang="en-US" sz="2400" dirty="0" err="1"/>
              <a:t>pretium</a:t>
            </a:r>
            <a:r>
              <a:rPr lang="en-US" sz="2400" dirty="0"/>
              <a:t>, </a:t>
            </a:r>
            <a:r>
              <a:rPr lang="en-US" sz="2400" dirty="0" err="1"/>
              <a:t>hendrerit</a:t>
            </a:r>
            <a:r>
              <a:rPr lang="en-US" sz="2400" dirty="0"/>
              <a:t> sit </a:t>
            </a:r>
            <a:r>
              <a:rPr lang="en-US" sz="2400" dirty="0" err="1"/>
              <a:t>amet</a:t>
            </a:r>
            <a:r>
              <a:rPr lang="en-US" sz="2400" dirty="0"/>
              <a:t>, </a:t>
            </a:r>
            <a:r>
              <a:rPr lang="en-US" sz="2400" dirty="0" err="1"/>
              <a:t>quam</a:t>
            </a:r>
            <a:r>
              <a:rPr lang="en-US" sz="2400" dirty="0"/>
              <a:t>. </a:t>
            </a:r>
            <a:r>
              <a:rPr lang="en-US" sz="2400" dirty="0" err="1"/>
              <a:t>Vivamus</a:t>
            </a:r>
            <a:r>
              <a:rPr lang="en-US" sz="2400" dirty="0"/>
              <a:t> in </a:t>
            </a:r>
            <a:r>
              <a:rPr lang="en-US" sz="2400" dirty="0" err="1"/>
              <a:t>massa</a:t>
            </a:r>
            <a:r>
              <a:rPr lang="en-US" sz="2400" dirty="0"/>
              <a:t> ac </a:t>
            </a:r>
            <a:r>
              <a:rPr lang="en-US" sz="2400" dirty="0" err="1"/>
              <a:t>pede</a:t>
            </a:r>
            <a:r>
              <a:rPr lang="en-US" sz="2400" dirty="0"/>
              <a:t> lacinia </a:t>
            </a:r>
            <a:r>
              <a:rPr lang="en-US" sz="2400" dirty="0" err="1"/>
              <a:t>egestas</a:t>
            </a:r>
            <a:r>
              <a:rPr lang="en-US" sz="2400" dirty="0"/>
              <a:t>. Vestibulum ante ipsum </a:t>
            </a:r>
            <a:r>
              <a:rPr lang="en-US" sz="2400" dirty="0" err="1"/>
              <a:t>primis</a:t>
            </a:r>
            <a:r>
              <a:rPr lang="en-US" sz="2400" dirty="0"/>
              <a:t> in </a:t>
            </a:r>
            <a:r>
              <a:rPr lang="en-US" sz="2400" dirty="0" err="1"/>
              <a:t>faucibus</a:t>
            </a:r>
            <a:r>
              <a:rPr lang="en-US" sz="2400" dirty="0"/>
              <a:t> </a:t>
            </a:r>
            <a:r>
              <a:rPr lang="en-US" sz="2400" dirty="0" err="1"/>
              <a:t>orci</a:t>
            </a:r>
            <a:r>
              <a:rPr lang="en-US" sz="2400" dirty="0"/>
              <a:t> </a:t>
            </a:r>
            <a:r>
              <a:rPr lang="en-US" sz="2400" dirty="0" err="1"/>
              <a:t>luctus</a:t>
            </a:r>
            <a:r>
              <a:rPr lang="en-US" sz="2400" dirty="0"/>
              <a:t> et </a:t>
            </a:r>
            <a:r>
              <a:rPr lang="en-US" sz="2400" dirty="0" err="1"/>
              <a:t>ultrices</a:t>
            </a:r>
            <a:r>
              <a:rPr lang="en-US" sz="2400" dirty="0"/>
              <a:t> </a:t>
            </a:r>
            <a:r>
              <a:rPr lang="en-US" sz="2400" dirty="0" err="1"/>
              <a:t>posuere</a:t>
            </a:r>
            <a:r>
              <a:rPr lang="en-US" sz="2400" dirty="0"/>
              <a:t> </a:t>
            </a:r>
            <a:r>
              <a:rPr lang="en-US" sz="2400" dirty="0" err="1"/>
              <a:t>cubilia</a:t>
            </a:r>
            <a:r>
              <a:rPr lang="en-US" sz="2400" dirty="0"/>
              <a:t> </a:t>
            </a:r>
            <a:r>
              <a:rPr lang="en-US" sz="2400" dirty="0" err="1"/>
              <a:t>Curae</a:t>
            </a:r>
            <a:r>
              <a:rPr lang="en-US" sz="2400" dirty="0"/>
              <a:t>; </a:t>
            </a:r>
            <a:r>
              <a:rPr lang="en-US" sz="2400" dirty="0" err="1"/>
              <a:t>Sed</a:t>
            </a:r>
            <a:r>
              <a:rPr lang="en-US" sz="2400" dirty="0"/>
              <a:t> </a:t>
            </a:r>
            <a:r>
              <a:rPr lang="en-US" sz="2400" dirty="0" err="1"/>
              <a:t>aliquet</a:t>
            </a:r>
            <a:r>
              <a:rPr lang="en-US" sz="2400" dirty="0"/>
              <a:t> pharetra </a:t>
            </a:r>
            <a:r>
              <a:rPr lang="en-US" sz="2400" dirty="0" err="1"/>
              <a:t>sapien</a:t>
            </a:r>
            <a:r>
              <a:rPr lang="en-US" sz="2400" dirty="0"/>
              <a:t>. </a:t>
            </a:r>
            <a:r>
              <a:rPr lang="en-US" sz="2400" dirty="0" err="1"/>
              <a:t>Proin</a:t>
            </a:r>
            <a:r>
              <a:rPr lang="en-US" sz="2400" dirty="0"/>
              <a:t> </a:t>
            </a:r>
            <a:r>
              <a:rPr lang="en-US" sz="2400" dirty="0" err="1"/>
              <a:t>vulputate</a:t>
            </a:r>
            <a:r>
              <a:rPr lang="en-US" sz="2400" dirty="0"/>
              <a:t> dui at </a:t>
            </a:r>
            <a:r>
              <a:rPr lang="en-US" sz="2400" dirty="0" err="1"/>
              <a:t>enim</a:t>
            </a:r>
            <a:r>
              <a:rPr lang="en-US" sz="2400" dirty="0"/>
              <a:t> </a:t>
            </a:r>
            <a:r>
              <a:rPr lang="en-US" sz="2400" dirty="0" err="1"/>
              <a:t>iaculis</a:t>
            </a:r>
            <a:r>
              <a:rPr lang="en-US" sz="2400" dirty="0"/>
              <a:t> </a:t>
            </a:r>
            <a:r>
              <a:rPr lang="en-US" sz="2400" dirty="0" err="1"/>
              <a:t>hendrerit</a:t>
            </a:r>
            <a:r>
              <a:rPr lang="en-US" sz="2400" dirty="0"/>
              <a:t>. Cras </a:t>
            </a:r>
            <a:r>
              <a:rPr lang="en-US" sz="2400" dirty="0" err="1"/>
              <a:t>sodales</a:t>
            </a:r>
            <a:r>
              <a:rPr lang="en-US" sz="2400" dirty="0"/>
              <a:t> </a:t>
            </a:r>
            <a:r>
              <a:rPr lang="en-US" sz="2400" dirty="0" err="1"/>
              <a:t>placerat</a:t>
            </a:r>
            <a:r>
              <a:rPr lang="en-US" sz="2400" dirty="0"/>
              <a:t> </a:t>
            </a:r>
            <a:r>
              <a:rPr lang="en-US" sz="2400" dirty="0" err="1"/>
              <a:t>nunc</a:t>
            </a:r>
            <a:r>
              <a:rPr lang="en-US" sz="2400" dirty="0"/>
              <a:t>. </a:t>
            </a:r>
            <a:r>
              <a:rPr lang="en-US" sz="2400" dirty="0" err="1"/>
              <a:t>Suspendisse</a:t>
            </a:r>
            <a:r>
              <a:rPr lang="en-US" sz="2400" dirty="0"/>
              <a:t> </a:t>
            </a:r>
            <a:r>
              <a:rPr lang="en-US" sz="2400" dirty="0" err="1"/>
              <a:t>ut</a:t>
            </a:r>
            <a:r>
              <a:rPr lang="en-US" sz="2400" dirty="0"/>
              <a:t> </a:t>
            </a:r>
            <a:r>
              <a:rPr lang="en-US" sz="2400" dirty="0" err="1"/>
              <a:t>neque</a:t>
            </a:r>
            <a:r>
              <a:rPr lang="en-US" sz="2400" dirty="0"/>
              <a:t>. </a:t>
            </a:r>
            <a:r>
              <a:rPr lang="en-US" sz="2400" dirty="0" err="1"/>
              <a:t>Suspendisse</a:t>
            </a:r>
            <a:r>
              <a:rPr lang="en-US" sz="2400" dirty="0"/>
              <a:t> </a:t>
            </a:r>
            <a:r>
              <a:rPr lang="en-US" sz="2400" dirty="0" err="1"/>
              <a:t>eget</a:t>
            </a:r>
            <a:r>
              <a:rPr lang="en-US" sz="2400" dirty="0"/>
              <a:t> </a:t>
            </a:r>
            <a:r>
              <a:rPr lang="en-US" sz="2400" dirty="0" err="1"/>
              <a:t>elit</a:t>
            </a:r>
            <a:r>
              <a:rPr lang="en-US" sz="2400" dirty="0"/>
              <a:t> </a:t>
            </a:r>
            <a:r>
              <a:rPr lang="en-US" sz="2400" dirty="0" err="1"/>
              <a:t>quis</a:t>
            </a:r>
            <a:r>
              <a:rPr lang="en-US" sz="2400" dirty="0"/>
              <a:t> </a:t>
            </a:r>
            <a:r>
              <a:rPr lang="en-US" sz="2400" dirty="0" err="1"/>
              <a:t>augue</a:t>
            </a:r>
            <a:r>
              <a:rPr lang="en-US" sz="2400" dirty="0"/>
              <a:t> tempus </a:t>
            </a:r>
            <a:r>
              <a:rPr lang="en-US" sz="2400" dirty="0" err="1"/>
              <a:t>eleifend</a:t>
            </a:r>
            <a:r>
              <a:rPr lang="en-US" sz="2400" dirty="0"/>
              <a:t>. </a:t>
            </a:r>
          </a:p>
          <a:p>
            <a:pPr>
              <a:lnSpc>
                <a:spcPct val="150000"/>
              </a:lnSpc>
            </a:pPr>
            <a:r>
              <a:rPr lang="en-US" sz="2400" dirty="0" err="1"/>
              <a:t>Curabitur</a:t>
            </a:r>
            <a:r>
              <a:rPr lang="en-US" sz="2400" dirty="0"/>
              <a:t> </a:t>
            </a:r>
            <a:r>
              <a:rPr lang="en-US" sz="2400" dirty="0" err="1"/>
              <a:t>sollicitudin</a:t>
            </a:r>
            <a:r>
              <a:rPr lang="en-US" sz="2400" dirty="0"/>
              <a:t>. </a:t>
            </a:r>
            <a:r>
              <a:rPr lang="en-US" sz="2400" dirty="0" err="1"/>
              <a:t>Aenean</a:t>
            </a:r>
            <a:r>
              <a:rPr lang="en-US" sz="2400" dirty="0"/>
              <a:t> </a:t>
            </a:r>
            <a:r>
              <a:rPr lang="en-US" sz="2400" dirty="0" err="1"/>
              <a:t>scelerisque</a:t>
            </a:r>
            <a:r>
              <a:rPr lang="en-US" sz="2400" dirty="0"/>
              <a:t>. </a:t>
            </a:r>
            <a:r>
              <a:rPr lang="en-US" sz="2400" dirty="0" err="1"/>
              <a:t>Proin</a:t>
            </a:r>
            <a:r>
              <a:rPr lang="en-US" sz="2400" dirty="0"/>
              <a:t> at </a:t>
            </a:r>
            <a:r>
              <a:rPr lang="en-US" sz="2400" dirty="0" err="1"/>
              <a:t>massa</a:t>
            </a:r>
            <a:r>
              <a:rPr lang="en-US" sz="2400" dirty="0"/>
              <a:t> </a:t>
            </a:r>
            <a:r>
              <a:rPr lang="en-US" sz="2400" dirty="0" err="1"/>
              <a:t>sed</a:t>
            </a:r>
            <a:r>
              <a:rPr lang="en-US" sz="2400" dirty="0"/>
              <a:t> </a:t>
            </a:r>
            <a:r>
              <a:rPr lang="en-US" sz="2400" dirty="0" err="1"/>
              <a:t>pede</a:t>
            </a:r>
            <a:r>
              <a:rPr lang="en-US" sz="2400" dirty="0"/>
              <a:t> </a:t>
            </a:r>
            <a:r>
              <a:rPr lang="en-US" sz="2400" dirty="0" err="1"/>
              <a:t>luctus</a:t>
            </a:r>
            <a:r>
              <a:rPr lang="en-US" sz="2400" dirty="0"/>
              <a:t> </a:t>
            </a:r>
            <a:r>
              <a:rPr lang="en-US" sz="2400" dirty="0" err="1"/>
              <a:t>accumsan</a:t>
            </a:r>
            <a:r>
              <a:rPr lang="en-US" sz="2400" dirty="0"/>
              <a:t>. </a:t>
            </a:r>
            <a:r>
              <a:rPr lang="en-US" sz="2400" dirty="0" err="1"/>
              <a:t>Vivamus</a:t>
            </a:r>
            <a:r>
              <a:rPr lang="en-US" sz="2400" dirty="0"/>
              <a:t> </a:t>
            </a:r>
            <a:r>
              <a:rPr lang="en-US" sz="2400" dirty="0" err="1"/>
              <a:t>auctor</a:t>
            </a:r>
            <a:r>
              <a:rPr lang="en-US" sz="2400" dirty="0"/>
              <a:t> </a:t>
            </a:r>
            <a:r>
              <a:rPr lang="en-US" sz="2400" dirty="0" err="1"/>
              <a:t>justo</a:t>
            </a:r>
            <a:r>
              <a:rPr lang="en-US" sz="2400" dirty="0"/>
              <a:t> non </a:t>
            </a:r>
            <a:r>
              <a:rPr lang="en-US" sz="2400" dirty="0" err="1"/>
              <a:t>velit</a:t>
            </a:r>
            <a:r>
              <a:rPr lang="en-US" sz="2400" dirty="0"/>
              <a:t>. </a:t>
            </a:r>
            <a:r>
              <a:rPr lang="en-US" sz="2400" dirty="0" err="1"/>
              <a:t>Quisque</a:t>
            </a:r>
            <a:r>
              <a:rPr lang="en-US" sz="2400" dirty="0"/>
              <a:t> </a:t>
            </a:r>
            <a:r>
              <a:rPr lang="en-US" sz="2400" dirty="0" err="1"/>
              <a:t>sapien</a:t>
            </a:r>
            <a:r>
              <a:rPr lang="en-US" sz="2400" dirty="0"/>
              <a:t> </a:t>
            </a:r>
            <a:r>
              <a:rPr lang="en-US" sz="2400" dirty="0" err="1"/>
              <a:t>urna</a:t>
            </a:r>
            <a:r>
              <a:rPr lang="en-US" sz="2400" dirty="0"/>
              <a:t>, </a:t>
            </a:r>
            <a:r>
              <a:rPr lang="en-US" sz="2400" dirty="0" err="1"/>
              <a:t>auctor</a:t>
            </a:r>
            <a:r>
              <a:rPr lang="en-US" sz="2400" dirty="0"/>
              <a:t> non, </a:t>
            </a:r>
            <a:r>
              <a:rPr lang="en-US" sz="2400" dirty="0" err="1"/>
              <a:t>elementum</a:t>
            </a:r>
            <a:r>
              <a:rPr lang="en-US" sz="2400" dirty="0"/>
              <a:t> in, </a:t>
            </a:r>
            <a:r>
              <a:rPr lang="en-US" sz="2400" dirty="0" err="1"/>
              <a:t>pretium</a:t>
            </a:r>
            <a:r>
              <a:rPr lang="en-US" sz="2400" dirty="0"/>
              <a:t> a, </a:t>
            </a:r>
            <a:r>
              <a:rPr lang="en-US" sz="2400" dirty="0" err="1"/>
              <a:t>massa</a:t>
            </a:r>
            <a:r>
              <a:rPr lang="en-US" sz="2400" dirty="0"/>
              <a:t>. Vestibulum ante ipsum </a:t>
            </a:r>
            <a:r>
              <a:rPr lang="en-US" sz="2400" dirty="0" err="1"/>
              <a:t>primis</a:t>
            </a:r>
            <a:r>
              <a:rPr lang="en-US" sz="2400" dirty="0"/>
              <a:t> in </a:t>
            </a:r>
            <a:r>
              <a:rPr lang="en-US" sz="2400" dirty="0" err="1"/>
              <a:t>faucibus</a:t>
            </a:r>
            <a:r>
              <a:rPr lang="en-US" sz="2400" dirty="0"/>
              <a:t> </a:t>
            </a:r>
            <a:r>
              <a:rPr lang="en-US" sz="2400" dirty="0" err="1"/>
              <a:t>orci</a:t>
            </a:r>
            <a:r>
              <a:rPr lang="en-US" sz="2400" dirty="0"/>
              <a:t> </a:t>
            </a:r>
            <a:r>
              <a:rPr lang="en-US" sz="2400" dirty="0" err="1"/>
              <a:t>luctus</a:t>
            </a:r>
            <a:r>
              <a:rPr lang="en-US" sz="2400" dirty="0"/>
              <a:t> et </a:t>
            </a:r>
            <a:r>
              <a:rPr lang="en-US" sz="2400" dirty="0" err="1"/>
              <a:t>ultrices</a:t>
            </a:r>
            <a:r>
              <a:rPr lang="en-US" sz="2400" dirty="0"/>
              <a:t> </a:t>
            </a:r>
            <a:r>
              <a:rPr lang="en-US" sz="2400" dirty="0" err="1"/>
              <a:t>posuere</a:t>
            </a:r>
            <a:r>
              <a:rPr lang="en-US" sz="2400" dirty="0"/>
              <a:t> </a:t>
            </a:r>
            <a:r>
              <a:rPr lang="en-US" sz="2400" dirty="0" err="1"/>
              <a:t>cubilia</a:t>
            </a:r>
            <a:r>
              <a:rPr lang="en-US" sz="2400" dirty="0"/>
              <a:t> </a:t>
            </a:r>
            <a:r>
              <a:rPr lang="en-US" sz="2400" dirty="0" err="1"/>
              <a:t>Curae</a:t>
            </a:r>
            <a:r>
              <a:rPr lang="en-US" sz="2400" dirty="0"/>
              <a:t>; </a:t>
            </a:r>
            <a:r>
              <a:rPr lang="en-US" sz="2400" dirty="0" err="1"/>
              <a:t>Fusce</a:t>
            </a:r>
            <a:r>
              <a:rPr lang="en-US" sz="2400" dirty="0"/>
              <a:t> ac </a:t>
            </a:r>
            <a:r>
              <a:rPr lang="en-US" sz="2400" dirty="0" err="1"/>
              <a:t>orci</a:t>
            </a:r>
            <a:r>
              <a:rPr lang="en-US" sz="2400" dirty="0"/>
              <a:t>. </a:t>
            </a:r>
            <a:r>
              <a:rPr lang="en-US" sz="2400" dirty="0" err="1"/>
              <a:t>Nullam</a:t>
            </a:r>
            <a:r>
              <a:rPr lang="en-US" sz="2400" dirty="0"/>
              <a:t> </a:t>
            </a:r>
            <a:r>
              <a:rPr lang="en-US" sz="2400" dirty="0" err="1"/>
              <a:t>laoreet</a:t>
            </a:r>
            <a:r>
              <a:rPr lang="en-US" sz="2400" dirty="0"/>
              <a:t>, ipsum </a:t>
            </a:r>
            <a:r>
              <a:rPr lang="en-US" sz="2400" dirty="0" err="1"/>
              <a:t>sagittis</a:t>
            </a:r>
            <a:r>
              <a:rPr lang="en-US" sz="2400" dirty="0"/>
              <a:t> </a:t>
            </a:r>
            <a:r>
              <a:rPr lang="en-US" sz="2400" dirty="0" err="1"/>
              <a:t>iaculis</a:t>
            </a:r>
            <a:r>
              <a:rPr lang="en-US" sz="2400" dirty="0"/>
              <a:t> dictum, lorem </a:t>
            </a:r>
            <a:r>
              <a:rPr lang="en-US" sz="2400" dirty="0" err="1"/>
              <a:t>diam</a:t>
            </a:r>
            <a:r>
              <a:rPr lang="en-US" sz="2400" dirty="0"/>
              <a:t> </a:t>
            </a:r>
            <a:r>
              <a:rPr lang="en-US" sz="2400" dirty="0" err="1"/>
              <a:t>malesuada</a:t>
            </a:r>
            <a:r>
              <a:rPr lang="en-US" sz="2400" dirty="0"/>
              <a:t> </a:t>
            </a:r>
            <a:r>
              <a:rPr lang="en-US" sz="2400" dirty="0" err="1"/>
              <a:t>nibh</a:t>
            </a:r>
            <a:r>
              <a:rPr lang="en-US" sz="2400" dirty="0"/>
              <a:t>, a </a:t>
            </a:r>
            <a:r>
              <a:rPr lang="en-US" sz="2400" dirty="0" err="1"/>
              <a:t>ultrices</a:t>
            </a:r>
            <a:r>
              <a:rPr lang="en-US" sz="2400" dirty="0"/>
              <a:t> </a:t>
            </a:r>
            <a:r>
              <a:rPr lang="en-US" sz="2400" dirty="0" err="1"/>
              <a:t>orci</a:t>
            </a:r>
            <a:r>
              <a:rPr lang="en-US" sz="2400" dirty="0"/>
              <a:t> </a:t>
            </a:r>
            <a:r>
              <a:rPr lang="en-US" sz="2400" dirty="0" err="1"/>
              <a:t>urna</a:t>
            </a:r>
            <a:r>
              <a:rPr lang="en-US" sz="2400" dirty="0"/>
              <a:t> at </a:t>
            </a:r>
            <a:r>
              <a:rPr lang="en-US" sz="2400" dirty="0" err="1"/>
              <a:t>quam</a:t>
            </a:r>
            <a:r>
              <a:rPr lang="en-US" sz="2400" dirty="0"/>
              <a:t>. </a:t>
            </a:r>
            <a:r>
              <a:rPr lang="en-US" sz="2400" dirty="0" err="1"/>
              <a:t>Aliquam</a:t>
            </a:r>
            <a:r>
              <a:rPr lang="en-US" sz="2400" dirty="0"/>
              <a:t> </a:t>
            </a:r>
            <a:r>
              <a:rPr lang="en-US" sz="2400" dirty="0" err="1"/>
              <a:t>congue</a:t>
            </a:r>
            <a:r>
              <a:rPr lang="en-US" sz="2400" dirty="0"/>
              <a:t>. </a:t>
            </a:r>
            <a:r>
              <a:rPr lang="en-US" sz="2400" dirty="0" err="1"/>
              <a:t>Sed</a:t>
            </a:r>
            <a:r>
              <a:rPr lang="en-US" sz="2400" dirty="0"/>
              <a:t> </a:t>
            </a:r>
            <a:r>
              <a:rPr lang="en-US" sz="2400" dirty="0" err="1"/>
              <a:t>nibh</a:t>
            </a:r>
            <a:r>
              <a:rPr lang="en-US" sz="2400" dirty="0"/>
              <a:t> </a:t>
            </a:r>
            <a:r>
              <a:rPr lang="en-US" sz="2400" dirty="0" err="1"/>
              <a:t>metus</a:t>
            </a:r>
            <a:r>
              <a:rPr lang="en-US" sz="2400" dirty="0"/>
              <a:t>, </a:t>
            </a:r>
            <a:r>
              <a:rPr lang="en-US" sz="2400" dirty="0" err="1"/>
              <a:t>iaculis</a:t>
            </a:r>
            <a:r>
              <a:rPr lang="en-US" sz="2400" dirty="0"/>
              <a:t> </a:t>
            </a:r>
            <a:r>
              <a:rPr lang="en-US" sz="2400" dirty="0" err="1"/>
              <a:t>eget</a:t>
            </a:r>
            <a:r>
              <a:rPr lang="en-US" sz="2400" dirty="0"/>
              <a:t>, </a:t>
            </a:r>
            <a:r>
              <a:rPr lang="en-US" sz="2400" dirty="0" err="1"/>
              <a:t>consequat</a:t>
            </a:r>
            <a:r>
              <a:rPr lang="en-US" sz="2400" dirty="0"/>
              <a:t> lacinia, </a:t>
            </a:r>
            <a:r>
              <a:rPr lang="en-US" sz="2400" dirty="0" err="1"/>
              <a:t>ullamcorper</a:t>
            </a:r>
            <a:r>
              <a:rPr lang="en-US" sz="2400" dirty="0"/>
              <a:t> non, mi. </a:t>
            </a:r>
            <a:r>
              <a:rPr lang="en-US" sz="2400" dirty="0" err="1"/>
              <a:t>Vivamus</a:t>
            </a:r>
            <a:r>
              <a:rPr lang="en-US" sz="2400" dirty="0"/>
              <a:t> </a:t>
            </a:r>
            <a:r>
              <a:rPr lang="en-US" sz="2400" dirty="0" err="1"/>
              <a:t>tempor</a:t>
            </a:r>
            <a:r>
              <a:rPr lang="en-US" sz="2400" dirty="0"/>
              <a:t>, </a:t>
            </a:r>
            <a:r>
              <a:rPr lang="en-US" sz="2400" dirty="0" err="1"/>
              <a:t>tortor</a:t>
            </a:r>
            <a:r>
              <a:rPr lang="en-US" sz="2400" dirty="0"/>
              <a:t> et </a:t>
            </a:r>
            <a:r>
              <a:rPr lang="en-US" sz="2400" dirty="0" err="1"/>
              <a:t>sodales</a:t>
            </a:r>
            <a:r>
              <a:rPr lang="en-US" sz="2400" dirty="0"/>
              <a:t> convallis, lorem lorem </a:t>
            </a:r>
            <a:r>
              <a:rPr lang="en-US" sz="2400" dirty="0" err="1"/>
              <a:t>hendrerit</a:t>
            </a:r>
            <a:r>
              <a:rPr lang="en-US" sz="2400" dirty="0"/>
              <a:t> </a:t>
            </a:r>
            <a:r>
              <a:rPr lang="en-US" sz="2400" dirty="0" err="1"/>
              <a:t>neque</a:t>
            </a:r>
            <a:r>
              <a:rPr lang="en-US" sz="2400" dirty="0"/>
              <a:t>, </a:t>
            </a:r>
            <a:r>
              <a:rPr lang="en-US" sz="2400" dirty="0" err="1"/>
              <a:t>feugiat</a:t>
            </a:r>
            <a:r>
              <a:rPr lang="en-US" sz="2400" dirty="0"/>
              <a:t> tempus </a:t>
            </a:r>
            <a:r>
              <a:rPr lang="en-US" sz="2400" dirty="0" err="1"/>
              <a:t>nisl</a:t>
            </a:r>
            <a:r>
              <a:rPr lang="en-US" sz="2400" dirty="0"/>
              <a:t> </a:t>
            </a:r>
            <a:r>
              <a:rPr lang="en-US" sz="2400" dirty="0" err="1"/>
              <a:t>turpis</a:t>
            </a:r>
            <a:r>
              <a:rPr lang="en-US" sz="2400" dirty="0"/>
              <a:t> ac </a:t>
            </a:r>
            <a:r>
              <a:rPr lang="en-US" sz="2400" dirty="0" err="1"/>
              <a:t>enim</a:t>
            </a:r>
            <a:r>
              <a:rPr lang="en-US" sz="2400" dirty="0"/>
              <a:t>. 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24773222" y="5920170"/>
            <a:ext cx="10972800" cy="7241713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</p:spPr>
        <p:txBody>
          <a:bodyPr lIns="36576" tIns="36576" rIns="36576" bIns="36576"/>
          <a:lstStyle/>
          <a:p>
            <a:r>
              <a:rPr lang="en-US" sz="4000" dirty="0">
                <a:solidFill>
                  <a:srgbClr val="000000"/>
                </a:solidFill>
                <a:latin typeface="Arial Black" pitchFamily="34" charset="0"/>
              </a:rPr>
              <a:t>Column 1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Lorem ipsum dolor sit </a:t>
            </a:r>
            <a:r>
              <a:rPr lang="en-US" sz="2400" dirty="0" err="1"/>
              <a:t>amet</a:t>
            </a:r>
            <a:r>
              <a:rPr lang="en-US" sz="2400" dirty="0"/>
              <a:t>, </a:t>
            </a:r>
            <a:r>
              <a:rPr lang="en-US" sz="2400" dirty="0" err="1"/>
              <a:t>consectetuer</a:t>
            </a:r>
            <a:r>
              <a:rPr lang="en-US" sz="2400" dirty="0"/>
              <a:t> </a:t>
            </a:r>
            <a:r>
              <a:rPr lang="en-US" sz="2400" dirty="0" err="1"/>
              <a:t>adipiscing</a:t>
            </a:r>
            <a:r>
              <a:rPr lang="en-US" sz="2400" dirty="0"/>
              <a:t> </a:t>
            </a:r>
            <a:r>
              <a:rPr lang="en-US" sz="2400" dirty="0" err="1"/>
              <a:t>elit</a:t>
            </a:r>
            <a:r>
              <a:rPr lang="en-US" sz="2400" dirty="0"/>
              <a:t>. </a:t>
            </a:r>
            <a:r>
              <a:rPr lang="en-US" sz="2400" dirty="0" err="1"/>
              <a:t>Nullam</a:t>
            </a:r>
            <a:r>
              <a:rPr lang="en-US" sz="2400" dirty="0"/>
              <a:t> </a:t>
            </a:r>
            <a:r>
              <a:rPr lang="en-US" sz="2400" dirty="0" err="1"/>
              <a:t>mollis</a:t>
            </a:r>
            <a:r>
              <a:rPr lang="en-US" sz="2400" dirty="0"/>
              <a:t> </a:t>
            </a:r>
            <a:r>
              <a:rPr lang="en-US" sz="2400" dirty="0" err="1"/>
              <a:t>leo</a:t>
            </a:r>
            <a:r>
              <a:rPr lang="en-US" sz="2400" dirty="0"/>
              <a:t> id </a:t>
            </a:r>
            <a:r>
              <a:rPr lang="en-US" sz="2400" dirty="0" err="1"/>
              <a:t>neque</a:t>
            </a:r>
            <a:r>
              <a:rPr lang="en-US" sz="2400" dirty="0"/>
              <a:t>. In id </a:t>
            </a:r>
            <a:r>
              <a:rPr lang="en-US" sz="2400" dirty="0" err="1"/>
              <a:t>nunc</a:t>
            </a:r>
            <a:r>
              <a:rPr lang="en-US" sz="2400" dirty="0"/>
              <a:t> non </a:t>
            </a:r>
            <a:r>
              <a:rPr lang="en-US" sz="2400" dirty="0" err="1"/>
              <a:t>urna</a:t>
            </a:r>
            <a:r>
              <a:rPr lang="en-US" sz="2400" dirty="0"/>
              <a:t> dictum </a:t>
            </a:r>
            <a:r>
              <a:rPr lang="en-US" sz="2400" dirty="0" err="1"/>
              <a:t>accumsan</a:t>
            </a:r>
            <a:r>
              <a:rPr lang="en-US" sz="2400" dirty="0"/>
              <a:t>. In porta pulvinar </a:t>
            </a:r>
            <a:r>
              <a:rPr lang="en-US" sz="2400" dirty="0" err="1"/>
              <a:t>tellus</a:t>
            </a:r>
            <a:r>
              <a:rPr lang="en-US" sz="2400" dirty="0"/>
              <a:t>. </a:t>
            </a:r>
            <a:r>
              <a:rPr lang="en-US" sz="2400" dirty="0" err="1"/>
              <a:t>Pellentesque</a:t>
            </a:r>
            <a:r>
              <a:rPr lang="en-US" sz="2400" dirty="0"/>
              <a:t> id </a:t>
            </a:r>
            <a:r>
              <a:rPr lang="en-US" sz="2400" dirty="0" err="1"/>
              <a:t>est</a:t>
            </a:r>
            <a:r>
              <a:rPr lang="en-US" sz="2400" dirty="0"/>
              <a:t> </a:t>
            </a:r>
            <a:r>
              <a:rPr lang="en-US" sz="2400" dirty="0" err="1"/>
              <a:t>nec</a:t>
            </a:r>
            <a:r>
              <a:rPr lang="en-US" sz="2400" dirty="0"/>
              <a:t> </a:t>
            </a:r>
            <a:r>
              <a:rPr lang="en-US" sz="2400" dirty="0" err="1"/>
              <a:t>diam</a:t>
            </a:r>
            <a:r>
              <a:rPr lang="en-US" sz="2400" dirty="0"/>
              <a:t> </a:t>
            </a:r>
            <a:r>
              <a:rPr lang="en-US" sz="2400" dirty="0" err="1"/>
              <a:t>placerat</a:t>
            </a:r>
            <a:r>
              <a:rPr lang="en-US" sz="2400" dirty="0"/>
              <a:t> </a:t>
            </a:r>
            <a:r>
              <a:rPr lang="en-US" sz="2400" dirty="0" err="1"/>
              <a:t>consequat</a:t>
            </a:r>
            <a:r>
              <a:rPr lang="en-US" sz="2400" dirty="0"/>
              <a:t>. </a:t>
            </a:r>
            <a:r>
              <a:rPr lang="en-US" sz="2400" dirty="0" err="1"/>
              <a:t>Suspendisse</a:t>
            </a:r>
            <a:r>
              <a:rPr lang="en-US" sz="2400" dirty="0"/>
              <a:t> </a:t>
            </a:r>
            <a:r>
              <a:rPr lang="en-US" sz="2400" dirty="0" err="1"/>
              <a:t>eu</a:t>
            </a:r>
            <a:r>
              <a:rPr lang="en-US" sz="2400" dirty="0"/>
              <a:t> </a:t>
            </a:r>
            <a:r>
              <a:rPr lang="en-US" sz="2400" dirty="0" err="1"/>
              <a:t>tellus</a:t>
            </a:r>
            <a:r>
              <a:rPr lang="en-US" sz="2400" dirty="0"/>
              <a:t>. </a:t>
            </a:r>
            <a:r>
              <a:rPr lang="en-US" sz="2400" dirty="0" err="1"/>
              <a:t>Pellentesque</a:t>
            </a:r>
            <a:r>
              <a:rPr lang="en-US" sz="2400" dirty="0"/>
              <a:t> non </a:t>
            </a:r>
            <a:r>
              <a:rPr lang="en-US" sz="2400" dirty="0" err="1"/>
              <a:t>eros</a:t>
            </a:r>
            <a:r>
              <a:rPr lang="en-US" sz="2400" dirty="0"/>
              <a:t>. </a:t>
            </a:r>
            <a:r>
              <a:rPr lang="en-US" sz="2400" dirty="0" err="1"/>
              <a:t>Donec</a:t>
            </a:r>
            <a:r>
              <a:rPr lang="en-US" sz="2400" dirty="0"/>
              <a:t> lacinia </a:t>
            </a:r>
            <a:r>
              <a:rPr lang="en-US" sz="2400" dirty="0" err="1"/>
              <a:t>velit</a:t>
            </a:r>
            <a:r>
              <a:rPr lang="en-US" sz="2400" dirty="0"/>
              <a:t> at </a:t>
            </a:r>
            <a:r>
              <a:rPr lang="en-US" sz="2400" dirty="0" err="1"/>
              <a:t>leo</a:t>
            </a:r>
            <a:r>
              <a:rPr lang="en-US" sz="2400" dirty="0"/>
              <a:t>. </a:t>
            </a:r>
            <a:r>
              <a:rPr lang="en-US" sz="2400" dirty="0" err="1"/>
              <a:t>Donec</a:t>
            </a:r>
            <a:r>
              <a:rPr lang="en-US" sz="2400" dirty="0"/>
              <a:t> </a:t>
            </a:r>
            <a:r>
              <a:rPr lang="en-US" sz="2400" dirty="0" err="1"/>
              <a:t>facilisis</a:t>
            </a:r>
            <a:r>
              <a:rPr lang="en-US" sz="2400" dirty="0"/>
              <a:t> </a:t>
            </a:r>
            <a:r>
              <a:rPr lang="en-US" sz="2400" dirty="0" err="1"/>
              <a:t>nibh</a:t>
            </a:r>
            <a:r>
              <a:rPr lang="en-US" sz="2400" dirty="0"/>
              <a:t> </a:t>
            </a:r>
            <a:r>
              <a:rPr lang="en-US" sz="2400" dirty="0" err="1"/>
              <a:t>vel</a:t>
            </a:r>
            <a:r>
              <a:rPr lang="en-US" sz="2400" dirty="0"/>
              <a:t> </a:t>
            </a:r>
            <a:r>
              <a:rPr lang="en-US" sz="2400" dirty="0" err="1"/>
              <a:t>massa</a:t>
            </a:r>
            <a:r>
              <a:rPr lang="en-US" sz="2400" dirty="0"/>
              <a:t>. Duis </a:t>
            </a:r>
            <a:r>
              <a:rPr lang="en-US" sz="2400" dirty="0" err="1"/>
              <a:t>sodales</a:t>
            </a:r>
            <a:r>
              <a:rPr lang="en-US" sz="2400" dirty="0"/>
              <a:t>. </a:t>
            </a:r>
            <a:r>
              <a:rPr lang="en-US" sz="2400" dirty="0" err="1"/>
              <a:t>Suspendisse</a:t>
            </a:r>
            <a:r>
              <a:rPr lang="en-US" sz="2400" dirty="0"/>
              <a:t> </a:t>
            </a:r>
            <a:r>
              <a:rPr lang="en-US" sz="2400" dirty="0" err="1"/>
              <a:t>nibh</a:t>
            </a:r>
            <a:r>
              <a:rPr lang="en-US" sz="2400" dirty="0"/>
              <a:t> </a:t>
            </a:r>
            <a:r>
              <a:rPr lang="en-US" sz="2400" dirty="0" err="1"/>
              <a:t>eros</a:t>
            </a:r>
            <a:r>
              <a:rPr lang="en-US" sz="2400" dirty="0"/>
              <a:t>, </a:t>
            </a:r>
            <a:r>
              <a:rPr lang="en-US" sz="2400" dirty="0" err="1"/>
              <a:t>volutpat</a:t>
            </a:r>
            <a:r>
              <a:rPr lang="en-US" sz="2400" dirty="0"/>
              <a:t> non, </a:t>
            </a:r>
            <a:r>
              <a:rPr lang="en-US" sz="2400" dirty="0" err="1"/>
              <a:t>ullamcorper</a:t>
            </a:r>
            <a:r>
              <a:rPr lang="en-US" sz="2400" dirty="0"/>
              <a:t> ac, </a:t>
            </a:r>
            <a:r>
              <a:rPr lang="en-US" sz="2400" dirty="0" err="1"/>
              <a:t>pellentesque</a:t>
            </a:r>
            <a:r>
              <a:rPr lang="en-US" sz="2400" dirty="0"/>
              <a:t> in, sem. Cras </a:t>
            </a:r>
            <a:r>
              <a:rPr lang="en-US" sz="2400" dirty="0" err="1"/>
              <a:t>placerat</a:t>
            </a:r>
            <a:r>
              <a:rPr lang="en-US" sz="2400" dirty="0"/>
              <a:t> </a:t>
            </a:r>
            <a:r>
              <a:rPr lang="en-US" sz="2400" dirty="0" err="1"/>
              <a:t>hendrerit</a:t>
            </a:r>
            <a:r>
              <a:rPr lang="en-US" sz="2400" dirty="0"/>
              <a:t> diam. </a:t>
            </a:r>
          </a:p>
          <a:p>
            <a:pPr>
              <a:lnSpc>
                <a:spcPct val="150000"/>
              </a:lnSpc>
            </a:pPr>
            <a:r>
              <a:rPr lang="en-US" sz="2400" dirty="0" err="1"/>
              <a:t>Nulla</a:t>
            </a:r>
            <a:r>
              <a:rPr lang="en-US" sz="2400" dirty="0"/>
              <a:t> et dolor ac </a:t>
            </a:r>
            <a:r>
              <a:rPr lang="en-US" sz="2400" dirty="0" err="1"/>
              <a:t>turpis</a:t>
            </a:r>
            <a:r>
              <a:rPr lang="en-US" sz="2400" dirty="0"/>
              <a:t> </a:t>
            </a:r>
            <a:r>
              <a:rPr lang="en-US" sz="2400" dirty="0" err="1"/>
              <a:t>fringilla</a:t>
            </a:r>
            <a:r>
              <a:rPr lang="en-US" sz="2400" dirty="0"/>
              <a:t> semper. </a:t>
            </a:r>
            <a:r>
              <a:rPr lang="en-US" sz="2400" dirty="0" err="1"/>
              <a:t>Proin</a:t>
            </a:r>
            <a:r>
              <a:rPr lang="en-US" sz="2400" dirty="0"/>
              <a:t> pulvinar. Integer sem. </a:t>
            </a:r>
            <a:r>
              <a:rPr lang="en-US" sz="2400" dirty="0" err="1"/>
              <a:t>Quisque</a:t>
            </a:r>
            <a:r>
              <a:rPr lang="en-US" sz="2400" dirty="0"/>
              <a:t> </a:t>
            </a:r>
            <a:r>
              <a:rPr lang="en-US" sz="2400" dirty="0" err="1"/>
              <a:t>quis</a:t>
            </a:r>
            <a:r>
              <a:rPr lang="en-US" sz="2400" dirty="0"/>
              <a:t> magna </a:t>
            </a:r>
            <a:r>
              <a:rPr lang="en-US" sz="2400" dirty="0" err="1"/>
              <a:t>euismod</a:t>
            </a:r>
            <a:r>
              <a:rPr lang="en-US" sz="2400" dirty="0"/>
              <a:t> </a:t>
            </a:r>
            <a:r>
              <a:rPr lang="en-US" sz="2400" dirty="0" err="1"/>
              <a:t>augue</a:t>
            </a:r>
            <a:r>
              <a:rPr lang="en-US" sz="2400" dirty="0"/>
              <a:t> </a:t>
            </a:r>
            <a:r>
              <a:rPr lang="en-US" sz="2400" dirty="0" err="1"/>
              <a:t>consectetuer</a:t>
            </a:r>
            <a:r>
              <a:rPr lang="en-US" sz="2400" dirty="0"/>
              <a:t> </a:t>
            </a:r>
            <a:r>
              <a:rPr lang="en-US" sz="2400" dirty="0" err="1"/>
              <a:t>elementum</a:t>
            </a:r>
            <a:r>
              <a:rPr lang="en-US" sz="2400" dirty="0"/>
              <a:t>. </a:t>
            </a:r>
            <a:r>
              <a:rPr lang="en-US" sz="2400" dirty="0" err="1"/>
              <a:t>Vivamus</a:t>
            </a:r>
            <a:r>
              <a:rPr lang="en-US" sz="2400" dirty="0"/>
              <a:t> </a:t>
            </a:r>
            <a:r>
              <a:rPr lang="en-US" sz="2400" dirty="0" err="1"/>
              <a:t>turpis</a:t>
            </a:r>
            <a:r>
              <a:rPr lang="en-US" sz="2400" dirty="0"/>
              <a:t>. Maecenas </a:t>
            </a:r>
            <a:r>
              <a:rPr lang="en-US" sz="2400" dirty="0" err="1"/>
              <a:t>lectus</a:t>
            </a:r>
            <a:r>
              <a:rPr lang="en-US" sz="2400" dirty="0"/>
              <a:t> </a:t>
            </a:r>
            <a:r>
              <a:rPr lang="en-US" sz="2400" dirty="0" err="1"/>
              <a:t>tortor</a:t>
            </a:r>
            <a:r>
              <a:rPr lang="en-US" sz="2400" dirty="0"/>
              <a:t>, </a:t>
            </a:r>
            <a:r>
              <a:rPr lang="en-US" sz="2400" dirty="0" err="1"/>
              <a:t>accumsan</a:t>
            </a:r>
            <a:r>
              <a:rPr lang="en-US" sz="2400" dirty="0"/>
              <a:t> ac, cursus </a:t>
            </a:r>
            <a:r>
              <a:rPr lang="en-US" sz="2400" dirty="0" err="1"/>
              <a:t>pretium</a:t>
            </a:r>
            <a:r>
              <a:rPr lang="en-US" sz="2400" dirty="0"/>
              <a:t>, </a:t>
            </a:r>
            <a:r>
              <a:rPr lang="en-US" sz="2400" dirty="0" err="1"/>
              <a:t>hendrerit</a:t>
            </a:r>
            <a:r>
              <a:rPr lang="en-US" sz="2400" dirty="0"/>
              <a:t> sit </a:t>
            </a:r>
            <a:r>
              <a:rPr lang="en-US" sz="2400" dirty="0" err="1"/>
              <a:t>amet</a:t>
            </a:r>
            <a:r>
              <a:rPr lang="en-US" sz="2400" dirty="0"/>
              <a:t>, </a:t>
            </a:r>
            <a:r>
              <a:rPr lang="en-US" sz="2400" dirty="0" err="1"/>
              <a:t>quam</a:t>
            </a:r>
            <a:r>
              <a:rPr lang="en-US" sz="2400" dirty="0"/>
              <a:t>. </a:t>
            </a:r>
            <a:r>
              <a:rPr lang="en-US" sz="2400" dirty="0" err="1"/>
              <a:t>Vivamus</a:t>
            </a:r>
            <a:r>
              <a:rPr lang="en-US" sz="2400" dirty="0"/>
              <a:t> in </a:t>
            </a:r>
            <a:r>
              <a:rPr lang="en-US" sz="2400" dirty="0" err="1"/>
              <a:t>massa</a:t>
            </a:r>
            <a:r>
              <a:rPr lang="en-US" sz="2400" dirty="0"/>
              <a:t> ac </a:t>
            </a:r>
            <a:r>
              <a:rPr lang="en-US" sz="2400" dirty="0" err="1"/>
              <a:t>pede</a:t>
            </a:r>
            <a:r>
              <a:rPr lang="en-US" sz="2400" dirty="0"/>
              <a:t> lacinia </a:t>
            </a:r>
            <a:r>
              <a:rPr lang="en-US" sz="2400" dirty="0" err="1"/>
              <a:t>egestas</a:t>
            </a:r>
            <a:r>
              <a:rPr lang="en-US" sz="2400" dirty="0"/>
              <a:t>. Vestibulum ante ipsum </a:t>
            </a:r>
            <a:r>
              <a:rPr lang="en-US" sz="2400" dirty="0" err="1"/>
              <a:t>primis</a:t>
            </a:r>
            <a:r>
              <a:rPr lang="en-US" sz="2400" dirty="0"/>
              <a:t> in </a:t>
            </a:r>
            <a:r>
              <a:rPr lang="en-US" sz="2400" dirty="0" err="1"/>
              <a:t>faucibus</a:t>
            </a:r>
            <a:r>
              <a:rPr lang="en-US" sz="2400" dirty="0"/>
              <a:t> </a:t>
            </a:r>
            <a:r>
              <a:rPr lang="en-US" sz="2400" dirty="0" err="1"/>
              <a:t>orci</a:t>
            </a:r>
            <a:r>
              <a:rPr lang="en-US" sz="2400" dirty="0"/>
              <a:t> </a:t>
            </a:r>
            <a:r>
              <a:rPr lang="en-US" sz="2400" dirty="0" err="1"/>
              <a:t>luctus</a:t>
            </a:r>
            <a:r>
              <a:rPr lang="en-US" sz="2400" dirty="0"/>
              <a:t> et </a:t>
            </a:r>
            <a:r>
              <a:rPr lang="en-US" sz="2400" dirty="0" err="1"/>
              <a:t>ultrices</a:t>
            </a:r>
            <a:r>
              <a:rPr lang="en-US" sz="2400" dirty="0"/>
              <a:t> </a:t>
            </a:r>
            <a:r>
              <a:rPr lang="en-US" sz="2400" dirty="0" err="1"/>
              <a:t>posuere</a:t>
            </a:r>
            <a:r>
              <a:rPr lang="en-US" sz="2400" dirty="0"/>
              <a:t> </a:t>
            </a:r>
            <a:r>
              <a:rPr lang="en-US" sz="2400" dirty="0" err="1"/>
              <a:t>cubilia</a:t>
            </a:r>
            <a:r>
              <a:rPr lang="en-US" sz="2400" dirty="0"/>
              <a:t> </a:t>
            </a:r>
            <a:r>
              <a:rPr lang="en-US" sz="2400" dirty="0" err="1"/>
              <a:t>Curae</a:t>
            </a:r>
            <a:r>
              <a:rPr lang="en-US" sz="2400" dirty="0"/>
              <a:t>; </a:t>
            </a:r>
            <a:r>
              <a:rPr lang="en-US" sz="2400" dirty="0" err="1"/>
              <a:t>Sed</a:t>
            </a:r>
            <a:r>
              <a:rPr lang="en-US" sz="2400" dirty="0"/>
              <a:t> </a:t>
            </a:r>
            <a:r>
              <a:rPr lang="en-US" sz="2400" dirty="0" err="1"/>
              <a:t>aliquet</a:t>
            </a:r>
            <a:r>
              <a:rPr lang="en-US" sz="2400" dirty="0"/>
              <a:t> pharetra </a:t>
            </a:r>
            <a:r>
              <a:rPr lang="en-US" sz="2400" dirty="0" err="1"/>
              <a:t>sapien</a:t>
            </a:r>
            <a:r>
              <a:rPr lang="en-US" sz="2400" dirty="0"/>
              <a:t>. </a:t>
            </a:r>
            <a:r>
              <a:rPr lang="en-US" sz="2400" dirty="0" err="1"/>
              <a:t>Proin</a:t>
            </a:r>
            <a:r>
              <a:rPr lang="en-US" sz="2400" dirty="0"/>
              <a:t> </a:t>
            </a:r>
            <a:r>
              <a:rPr lang="en-US" sz="2400" dirty="0" err="1"/>
              <a:t>vulputate</a:t>
            </a:r>
            <a:r>
              <a:rPr lang="en-US" sz="2400" dirty="0"/>
              <a:t> dui at </a:t>
            </a:r>
            <a:r>
              <a:rPr lang="en-US" sz="2400" dirty="0" err="1" smtClean="0"/>
              <a:t>enim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5024489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</TotalTime>
  <Words>790</Words>
  <Application>Microsoft Office PowerPoint</Application>
  <PresentationFormat>Custom</PresentationFormat>
  <Paragraphs>14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Arial Black</vt:lpstr>
      <vt:lpstr>Arial Narrow</vt:lpstr>
      <vt:lpstr>Calibri</vt:lpstr>
      <vt:lpstr>Calibri Light</vt:lpstr>
      <vt:lpstr>Office Theme</vt:lpstr>
      <vt:lpstr>Microsoft Excel Chart</vt:lpstr>
      <vt:lpstr>PowerPoint Presentation</vt:lpstr>
    </vt:vector>
  </TitlesOfParts>
  <Company>Towson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Cave, Bob</dc:creator>
  <cp:lastModifiedBy>Cave, Bob</cp:lastModifiedBy>
  <cp:revision>9</cp:revision>
  <dcterms:created xsi:type="dcterms:W3CDTF">2015-10-12T15:10:57Z</dcterms:created>
  <dcterms:modified xsi:type="dcterms:W3CDTF">2019-04-08T16:26:55Z</dcterms:modified>
</cp:coreProperties>
</file>